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4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96"/>
  </p:notesMasterIdLst>
  <p:handoutMasterIdLst>
    <p:handoutMasterId r:id="rId97"/>
  </p:handoutMasterIdLst>
  <p:sldIdLst>
    <p:sldId id="400" r:id="rId3"/>
    <p:sldId id="461" r:id="rId4"/>
    <p:sldId id="632" r:id="rId5"/>
    <p:sldId id="437" r:id="rId6"/>
    <p:sldId id="438" r:id="rId7"/>
    <p:sldId id="439" r:id="rId8"/>
    <p:sldId id="440" r:id="rId9"/>
    <p:sldId id="441" r:id="rId10"/>
    <p:sldId id="568" r:id="rId11"/>
    <p:sldId id="582" r:id="rId12"/>
    <p:sldId id="570" r:id="rId13"/>
    <p:sldId id="571" r:id="rId14"/>
    <p:sldId id="572" r:id="rId15"/>
    <p:sldId id="573" r:id="rId16"/>
    <p:sldId id="603" r:id="rId17"/>
    <p:sldId id="566" r:id="rId18"/>
    <p:sldId id="567" r:id="rId19"/>
    <p:sldId id="562" r:id="rId20"/>
    <p:sldId id="563" r:id="rId21"/>
    <p:sldId id="565" r:id="rId22"/>
    <p:sldId id="459" r:id="rId23"/>
    <p:sldId id="460" r:id="rId24"/>
    <p:sldId id="633" r:id="rId25"/>
    <p:sldId id="621" r:id="rId26"/>
    <p:sldId id="622" r:id="rId27"/>
    <p:sldId id="625" r:id="rId28"/>
    <p:sldId id="618" r:id="rId29"/>
    <p:sldId id="619" r:id="rId30"/>
    <p:sldId id="620" r:id="rId31"/>
    <p:sldId id="634" r:id="rId32"/>
    <p:sldId id="447" r:id="rId33"/>
    <p:sldId id="617" r:id="rId34"/>
    <p:sldId id="432" r:id="rId35"/>
    <p:sldId id="434" r:id="rId36"/>
    <p:sldId id="363" r:id="rId37"/>
    <p:sldId id="365" r:id="rId38"/>
    <p:sldId id="616" r:id="rId39"/>
    <p:sldId id="458" r:id="rId40"/>
    <p:sldId id="368" r:id="rId41"/>
    <p:sldId id="426" r:id="rId42"/>
    <p:sldId id="435" r:id="rId43"/>
    <p:sldId id="428" r:id="rId44"/>
    <p:sldId id="429" r:id="rId45"/>
    <p:sldId id="636" r:id="rId46"/>
    <p:sldId id="628" r:id="rId47"/>
    <p:sldId id="629" r:id="rId48"/>
    <p:sldId id="630" r:id="rId49"/>
    <p:sldId id="631" r:id="rId50"/>
    <p:sldId id="425" r:id="rId51"/>
    <p:sldId id="635" r:id="rId52"/>
    <p:sldId id="510" r:id="rId53"/>
    <p:sldId id="583" r:id="rId54"/>
    <p:sldId id="590" r:id="rId55"/>
    <p:sldId id="516" r:id="rId56"/>
    <p:sldId id="592" r:id="rId57"/>
    <p:sldId id="517" r:id="rId58"/>
    <p:sldId id="587" r:id="rId59"/>
    <p:sldId id="584" r:id="rId60"/>
    <p:sldId id="589" r:id="rId61"/>
    <p:sldId id="585" r:id="rId62"/>
    <p:sldId id="519" r:id="rId63"/>
    <p:sldId id="586" r:id="rId64"/>
    <p:sldId id="593" r:id="rId65"/>
    <p:sldId id="521" r:id="rId66"/>
    <p:sldId id="596" r:id="rId67"/>
    <p:sldId id="588" r:id="rId68"/>
    <p:sldId id="597" r:id="rId69"/>
    <p:sldId id="525" r:id="rId70"/>
    <p:sldId id="598" r:id="rId71"/>
    <p:sldId id="527" r:id="rId72"/>
    <p:sldId id="599" r:id="rId73"/>
    <p:sldId id="600" r:id="rId74"/>
    <p:sldId id="531" r:id="rId75"/>
    <p:sldId id="601" r:id="rId76"/>
    <p:sldId id="602" r:id="rId77"/>
    <p:sldId id="534" r:id="rId78"/>
    <p:sldId id="536" r:id="rId79"/>
    <p:sldId id="538" r:id="rId80"/>
    <p:sldId id="539" r:id="rId81"/>
    <p:sldId id="540" r:id="rId82"/>
    <p:sldId id="542" r:id="rId83"/>
    <p:sldId id="543" r:id="rId84"/>
    <p:sldId id="544" r:id="rId85"/>
    <p:sldId id="604" r:id="rId86"/>
    <p:sldId id="541" r:id="rId87"/>
    <p:sldId id="605" r:id="rId88"/>
    <p:sldId id="606" r:id="rId89"/>
    <p:sldId id="627" r:id="rId90"/>
    <p:sldId id="623" r:id="rId91"/>
    <p:sldId id="624" r:id="rId92"/>
    <p:sldId id="453" r:id="rId93"/>
    <p:sldId id="454" r:id="rId94"/>
    <p:sldId id="626" r:id="rId9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  <p15:guide id="15" pos="670">
          <p15:clr>
            <a:srgbClr val="A4A3A4"/>
          </p15:clr>
        </p15:guide>
        <p15:guide id="16" pos="7008">
          <p15:clr>
            <a:srgbClr val="A4A3A4"/>
          </p15:clr>
        </p15:guide>
        <p15:guide id="17" pos="61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9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 showGuides="1">
      <p:cViewPr varScale="1">
        <p:scale>
          <a:sx n="115" d="100"/>
          <a:sy n="115" d="100"/>
        </p:scale>
        <p:origin x="138" y="168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  <p:guide pos="670"/>
        <p:guide pos="7008"/>
        <p:guide pos="61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2994"/>
    </p:cViewPr>
  </p:sorterViewPr>
  <p:notesViewPr>
    <p:cSldViewPr showGuides="1">
      <p:cViewPr varScale="1">
        <p:scale>
          <a:sx n="76" d="100"/>
          <a:sy n="76" d="100"/>
        </p:scale>
        <p:origin x="168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641634716943873E-2"/>
          <c:y val="1.7053241612159428E-2"/>
          <c:w val="0.93800811083967395"/>
          <c:h val="0.8138558185497153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sp3d/>
            </c:spPr>
          </c:dPt>
          <c:cat>
            <c:strRef>
              <c:f>Sheet1!$A$2:$A$6</c:f>
              <c:strCache>
                <c:ptCount val="5"/>
                <c:pt idx="0">
                  <c:v>Student Achievement</c:v>
                </c:pt>
                <c:pt idx="1">
                  <c:v>Management</c:v>
                </c:pt>
                <c:pt idx="2">
                  <c:v>IAIP</c:v>
                </c:pt>
                <c:pt idx="3">
                  <c:v>PAC</c:v>
                </c:pt>
                <c:pt idx="4">
                  <c:v>Advertising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60</c:v>
                </c:pt>
                <c:pt idx="1">
                  <c:v>24</c:v>
                </c:pt>
                <c:pt idx="2">
                  <c:v>20</c:v>
                </c:pt>
                <c:pt idx="3">
                  <c:v>19</c:v>
                </c:pt>
                <c:pt idx="4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4546928"/>
        <c:axId val="341288160"/>
        <c:axId val="260321632"/>
      </c:bar3DChart>
      <c:catAx>
        <c:axId val="26454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341288160"/>
        <c:crosses val="autoZero"/>
        <c:auto val="1"/>
        <c:lblAlgn val="ctr"/>
        <c:lblOffset val="100"/>
        <c:noMultiLvlLbl val="0"/>
      </c:catAx>
      <c:valAx>
        <c:axId val="34128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264546928"/>
        <c:crosses val="autoZero"/>
        <c:crossBetween val="between"/>
      </c:valAx>
      <c:serAx>
        <c:axId val="260321632"/>
        <c:scaling>
          <c:orientation val="minMax"/>
        </c:scaling>
        <c:delete val="1"/>
        <c:axPos val="b"/>
        <c:majorTickMark val="none"/>
        <c:minorTickMark val="none"/>
        <c:tickLblPos val="nextTo"/>
        <c:crossAx val="341288160"/>
        <c:crosses val="autoZero"/>
      </c:ser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sp3d/>
            </c:spPr>
          </c:dPt>
          <c:cat>
            <c:strRef>
              <c:f>Sheet1!$A$2:$A$6</c:f>
              <c:strCache>
                <c:ptCount val="5"/>
                <c:pt idx="0">
                  <c:v>Student Achievement</c:v>
                </c:pt>
                <c:pt idx="1">
                  <c:v>PAC</c:v>
                </c:pt>
                <c:pt idx="2">
                  <c:v>Admissions</c:v>
                </c:pt>
                <c:pt idx="3">
                  <c:v>Enrollment Agreement</c:v>
                </c:pt>
                <c:pt idx="4">
                  <c:v>Student Satisfaction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</c:v>
                </c:pt>
                <c:pt idx="1">
                  <c:v>21</c:v>
                </c:pt>
                <c:pt idx="2">
                  <c:v>14</c:v>
                </c:pt>
                <c:pt idx="3">
                  <c:v>13</c:v>
                </c:pt>
                <c:pt idx="4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3621744"/>
        <c:axId val="353623424"/>
        <c:axId val="260322880"/>
      </c:bar3DChart>
      <c:catAx>
        <c:axId val="35362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353623424"/>
        <c:crosses val="autoZero"/>
        <c:auto val="1"/>
        <c:lblAlgn val="ctr"/>
        <c:lblOffset val="100"/>
        <c:noMultiLvlLbl val="0"/>
      </c:catAx>
      <c:valAx>
        <c:axId val="35362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353621744"/>
        <c:crosses val="autoZero"/>
        <c:crossBetween val="between"/>
      </c:valAx>
      <c:serAx>
        <c:axId val="260322880"/>
        <c:scaling>
          <c:orientation val="minMax"/>
        </c:scaling>
        <c:delete val="1"/>
        <c:axPos val="b"/>
        <c:majorTickMark val="none"/>
        <c:minorTickMark val="none"/>
        <c:tickLblPos val="nextTo"/>
        <c:crossAx val="353623424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cat>
            <c:strRef>
              <c:f>Sheet1!$A$2:$A$7</c:f>
              <c:strCache>
                <c:ptCount val="6"/>
                <c:pt idx="0">
                  <c:v>Non-Sub Modification</c:v>
                </c:pt>
                <c:pt idx="1">
                  <c:v>Sub-Mod</c:v>
                </c:pt>
                <c:pt idx="2">
                  <c:v>Related New Program</c:v>
                </c:pt>
                <c:pt idx="3">
                  <c:v>Unrelated New Program</c:v>
                </c:pt>
                <c:pt idx="4">
                  <c:v>Academic Associates</c:v>
                </c:pt>
                <c:pt idx="5">
                  <c:v>Occupational Degree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625</c:v>
                </c:pt>
                <c:pt idx="1">
                  <c:v>79</c:v>
                </c:pt>
                <c:pt idx="2">
                  <c:v>100</c:v>
                </c:pt>
                <c:pt idx="3">
                  <c:v>74</c:v>
                </c:pt>
                <c:pt idx="4">
                  <c:v>91</c:v>
                </c:pt>
                <c:pt idx="5">
                  <c:v>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3626224"/>
        <c:axId val="353628464"/>
        <c:axId val="0"/>
      </c:bar3DChart>
      <c:catAx>
        <c:axId val="35362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353628464"/>
        <c:crosses val="autoZero"/>
        <c:auto val="1"/>
        <c:lblAlgn val="ctr"/>
        <c:lblOffset val="100"/>
        <c:noMultiLvlLbl val="0"/>
      </c:catAx>
      <c:valAx>
        <c:axId val="35362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62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+mn-ea"/>
                <a:cs typeface="+mn-cs"/>
              </a:defRPr>
            </a:pPr>
            <a:r>
              <a:rPr lang="en-US" dirty="0" smtClean="0">
                <a:latin typeface="Berlin Sans FB" panose="020E0602020502020306" pitchFamily="34" charset="0"/>
              </a:rPr>
              <a:t>2014 - 2015</a:t>
            </a:r>
            <a:endParaRPr lang="en-US" dirty="0">
              <a:latin typeface="Berlin Sans FB" panose="020E0602020502020306" pitchFamily="34" charset="0"/>
            </a:endParaRPr>
          </a:p>
        </c:rich>
      </c:tx>
      <c:layout>
        <c:manualLayout>
          <c:xMode val="edge"/>
          <c:yMode val="edge"/>
          <c:x val="0.65542834222577784"/>
          <c:y val="8.42015678247546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925323435872134E-2"/>
          <c:y val="7.9682634163154756E-2"/>
          <c:w val="0.97263690703423444"/>
          <c:h val="0.845654582141764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Date</c:v>
                </c:pt>
              </c:strCache>
            </c:strRef>
          </c:tx>
          <c:explosion val="16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Sheet1!$A$2:$A$5</c:f>
              <c:strCache>
                <c:ptCount val="4"/>
                <c:pt idx="0">
                  <c:v>Verified</c:v>
                </c:pt>
                <c:pt idx="1">
                  <c:v>Not Verified</c:v>
                </c:pt>
                <c:pt idx="2">
                  <c:v>Verified / Different</c:v>
                </c:pt>
                <c:pt idx="3">
                  <c:v>Not Correct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69</c:v>
                </c:pt>
                <c:pt idx="1">
                  <c:v>21</c:v>
                </c:pt>
                <c:pt idx="2">
                  <c:v>8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erlin Sans FB" panose="020E0602020502020306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6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 prst="relaxedInset"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prst="relaxedInset"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prst="relaxedInset"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prst="relaxedInset"/>
                <a:bevelB/>
              </a:sp3d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prst="relaxedInset"/>
                <a:bevelB/>
              </a:sp3d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prst="relaxedInset"/>
                <a:bevelB/>
              </a:sp3d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prst="relaxedInset"/>
                <a:bevelB/>
              </a:sp3d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dkEdge">
                <a:bevelT prst="relaxedInset"/>
                <a:bevelB/>
              </a:sp3d>
            </c:spPr>
          </c:dPt>
          <c:cat>
            <c:strRef>
              <c:f>Sheet1!$A$2:$A$8</c:f>
              <c:strCache>
                <c:ptCount val="7"/>
                <c:pt idx="0">
                  <c:v>Information Requested</c:v>
                </c:pt>
                <c:pt idx="1">
                  <c:v>Accept Report</c:v>
                </c:pt>
                <c:pt idx="2">
                  <c:v>Placed on Reporting</c:v>
                </c:pt>
                <c:pt idx="3">
                  <c:v>Continued Reporting</c:v>
                </c:pt>
                <c:pt idx="4">
                  <c:v>Defer</c:v>
                </c:pt>
                <c:pt idx="5">
                  <c:v>Warning</c:v>
                </c:pt>
                <c:pt idx="6">
                  <c:v>Probation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104</c:v>
                </c:pt>
                <c:pt idx="1">
                  <c:v>38</c:v>
                </c:pt>
                <c:pt idx="2">
                  <c:v>10</c:v>
                </c:pt>
                <c:pt idx="3">
                  <c:v>19</c:v>
                </c:pt>
                <c:pt idx="4">
                  <c:v>2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54794032"/>
        <c:axId val="354794592"/>
        <c:axId val="0"/>
      </c:bar3DChart>
      <c:catAx>
        <c:axId val="35479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+mn-ea"/>
                <a:cs typeface="+mn-cs"/>
              </a:defRPr>
            </a:pPr>
            <a:endParaRPr lang="en-US"/>
          </a:p>
        </c:txPr>
        <c:crossAx val="354794592"/>
        <c:crosses val="autoZero"/>
        <c:auto val="1"/>
        <c:lblAlgn val="ctr"/>
        <c:lblOffset val="100"/>
        <c:noMultiLvlLbl val="0"/>
      </c:catAx>
      <c:valAx>
        <c:axId val="35479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+mn-ea"/>
                <a:cs typeface="+mn-cs"/>
              </a:defRPr>
            </a:pPr>
            <a:endParaRPr lang="en-US"/>
          </a:p>
        </c:txPr>
        <c:crossAx val="35479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308AD6-A933-4B4F-9651-303AD17A5B8C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FBE65D-8A12-44B5-A7B6-024844C359B0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2000" dirty="0"/>
        </a:p>
      </dgm:t>
    </dgm:pt>
    <dgm:pt modelId="{61C51D5C-311E-4DAC-B172-4F8086E8FEF3}" type="parTrans" cxnId="{C2EEB7DF-05E5-424A-9AB3-200B8153494F}">
      <dgm:prSet/>
      <dgm:spPr/>
      <dgm:t>
        <a:bodyPr/>
        <a:lstStyle/>
        <a:p>
          <a:endParaRPr lang="en-US" sz="1600"/>
        </a:p>
      </dgm:t>
    </dgm:pt>
    <dgm:pt modelId="{CCFF669C-BCF1-4554-A8D9-2CD05897F0E0}" type="sibTrans" cxnId="{C2EEB7DF-05E5-424A-9AB3-200B8153494F}">
      <dgm:prSet/>
      <dgm:spPr/>
      <dgm:t>
        <a:bodyPr/>
        <a:lstStyle/>
        <a:p>
          <a:endParaRPr lang="en-US" sz="1600"/>
        </a:p>
      </dgm:t>
    </dgm:pt>
    <dgm:pt modelId="{B8E2F1A8-0543-4215-890A-6F4F2E88649E}">
      <dgm:prSet phldrT="[Text]" custT="1"/>
      <dgm:spPr/>
      <dgm:t>
        <a:bodyPr/>
        <a:lstStyle/>
        <a:p>
          <a:r>
            <a:rPr lang="en-US" sz="3200" dirty="0" smtClean="0">
              <a:solidFill>
                <a:srgbClr val="0070C0"/>
              </a:solidFill>
              <a:effectLst/>
              <a:latin typeface="Berlin Sans FB" panose="020E0602020502020306" pitchFamily="34" charset="0"/>
            </a:rPr>
            <a:t>The Student Achievement Standard</a:t>
          </a:r>
          <a:endParaRPr lang="en-US" sz="3200" dirty="0">
            <a:solidFill>
              <a:srgbClr val="0070C0"/>
            </a:solidFill>
            <a:effectLst/>
            <a:latin typeface="Berlin Sans FB" panose="020E0602020502020306" pitchFamily="34" charset="0"/>
          </a:endParaRPr>
        </a:p>
      </dgm:t>
    </dgm:pt>
    <dgm:pt modelId="{38BE0CC5-12B2-44AF-A52D-9CA387AF47A6}" type="parTrans" cxnId="{3C6645DA-90A5-435A-AE2A-F57F5A7353AC}">
      <dgm:prSet/>
      <dgm:spPr/>
      <dgm:t>
        <a:bodyPr/>
        <a:lstStyle/>
        <a:p>
          <a:endParaRPr lang="en-US" sz="1600"/>
        </a:p>
      </dgm:t>
    </dgm:pt>
    <dgm:pt modelId="{1581E4F0-EB9A-40B0-A166-01594B549901}" type="sibTrans" cxnId="{3C6645DA-90A5-435A-AE2A-F57F5A7353AC}">
      <dgm:prSet/>
      <dgm:spPr/>
      <dgm:t>
        <a:bodyPr/>
        <a:lstStyle/>
        <a:p>
          <a:endParaRPr lang="en-US" sz="1600"/>
        </a:p>
      </dgm:t>
    </dgm:pt>
    <dgm:pt modelId="{9ED72852-F3E8-4C62-916C-31C857479B33}">
      <dgm:prSet phldrT="[Text]" phldr="1" custT="1"/>
      <dgm:spPr/>
      <dgm:t>
        <a:bodyPr/>
        <a:lstStyle/>
        <a:p>
          <a:endParaRPr lang="en-US" sz="2000" dirty="0"/>
        </a:p>
      </dgm:t>
    </dgm:pt>
    <dgm:pt modelId="{5F05A5D7-BB68-4F47-A174-0C3BFC84D612}" type="parTrans" cxnId="{AC61DE92-942F-49A6-A701-8FA8E5BE986C}">
      <dgm:prSet/>
      <dgm:spPr/>
      <dgm:t>
        <a:bodyPr/>
        <a:lstStyle/>
        <a:p>
          <a:endParaRPr lang="en-US" sz="1600"/>
        </a:p>
      </dgm:t>
    </dgm:pt>
    <dgm:pt modelId="{AFD687EA-08B7-4548-AAAC-C76DD96478CC}" type="sibTrans" cxnId="{AC61DE92-942F-49A6-A701-8FA8E5BE986C}">
      <dgm:prSet/>
      <dgm:spPr/>
      <dgm:t>
        <a:bodyPr/>
        <a:lstStyle/>
        <a:p>
          <a:endParaRPr lang="en-US" sz="1600"/>
        </a:p>
      </dgm:t>
    </dgm:pt>
    <dgm:pt modelId="{8BAA42AE-4A5E-4043-BD87-4EF4751FDBF7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bg1">
                  <a:lumMod val="50000"/>
                </a:schemeClr>
              </a:solidFill>
              <a:effectLst/>
              <a:latin typeface="Berlin Sans FB" panose="020E0602020502020306" pitchFamily="34" charset="0"/>
            </a:rPr>
            <a:t>Guidelines for Employment Classification</a:t>
          </a:r>
          <a:endParaRPr lang="en-US" sz="3200" dirty="0">
            <a:solidFill>
              <a:schemeClr val="bg1">
                <a:lumMod val="50000"/>
              </a:schemeClr>
            </a:solidFill>
            <a:effectLst/>
            <a:latin typeface="Berlin Sans FB" panose="020E0602020502020306" pitchFamily="34" charset="0"/>
          </a:endParaRPr>
        </a:p>
      </dgm:t>
    </dgm:pt>
    <dgm:pt modelId="{40C7A0E0-0E6A-4D54-84AC-5B41F77A0D3E}" type="parTrans" cxnId="{B598FF51-E888-4103-B1D5-7A5E3F5F6D07}">
      <dgm:prSet/>
      <dgm:spPr/>
      <dgm:t>
        <a:bodyPr/>
        <a:lstStyle/>
        <a:p>
          <a:endParaRPr lang="en-US" sz="1600"/>
        </a:p>
      </dgm:t>
    </dgm:pt>
    <dgm:pt modelId="{71E536B5-66CD-428F-BD0A-588DE918D16F}" type="sibTrans" cxnId="{B598FF51-E888-4103-B1D5-7A5E3F5F6D07}">
      <dgm:prSet/>
      <dgm:spPr/>
      <dgm:t>
        <a:bodyPr/>
        <a:lstStyle/>
        <a:p>
          <a:endParaRPr lang="en-US" sz="1600"/>
        </a:p>
      </dgm:t>
    </dgm:pt>
    <dgm:pt modelId="{877FBDB7-44F2-4761-BF90-0461A646E4BD}">
      <dgm:prSet phldrT="[Text]" phldr="1"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2000" dirty="0"/>
        </a:p>
      </dgm:t>
    </dgm:pt>
    <dgm:pt modelId="{7E5DBAD7-B0CC-4525-9C70-E9E4B0F7E61B}" type="parTrans" cxnId="{6C8FA646-62F3-491A-8004-9C1DE4398678}">
      <dgm:prSet/>
      <dgm:spPr/>
      <dgm:t>
        <a:bodyPr/>
        <a:lstStyle/>
        <a:p>
          <a:endParaRPr lang="en-US" sz="1600"/>
        </a:p>
      </dgm:t>
    </dgm:pt>
    <dgm:pt modelId="{32850EEC-F21C-4B37-BEF7-C4D5EE4B5220}" type="sibTrans" cxnId="{6C8FA646-62F3-491A-8004-9C1DE4398678}">
      <dgm:prSet/>
      <dgm:spPr/>
      <dgm:t>
        <a:bodyPr/>
        <a:lstStyle/>
        <a:p>
          <a:endParaRPr lang="en-US" sz="1600"/>
        </a:p>
      </dgm:t>
    </dgm:pt>
    <dgm:pt modelId="{A280EA72-0C2A-4F1D-A29C-FCC4BCEDEEE6}">
      <dgm:prSet phldrT="[Text]" custT="1"/>
      <dgm:spPr/>
      <dgm:t>
        <a:bodyPr/>
        <a:lstStyle/>
        <a:p>
          <a:r>
            <a:rPr lang="en-US" sz="3200" u="none" dirty="0" smtClean="0">
              <a:solidFill>
                <a:srgbClr val="0070C0"/>
              </a:solidFill>
              <a:effectLst/>
              <a:latin typeface="Berlin Sans FB" panose="020E0602020502020306" pitchFamily="34" charset="0"/>
            </a:rPr>
            <a:t>Independent Verification Requirement</a:t>
          </a:r>
          <a:endParaRPr lang="en-US" sz="3200" u="none" dirty="0">
            <a:solidFill>
              <a:srgbClr val="0070C0"/>
            </a:solidFill>
            <a:effectLst/>
            <a:latin typeface="Berlin Sans FB" panose="020E0602020502020306" pitchFamily="34" charset="0"/>
          </a:endParaRPr>
        </a:p>
      </dgm:t>
    </dgm:pt>
    <dgm:pt modelId="{031E3DE4-0B29-41A7-9DB4-113332A8EADF}" type="parTrans" cxnId="{E4F7A926-ED4A-4089-A4CD-E495FDC70486}">
      <dgm:prSet/>
      <dgm:spPr/>
      <dgm:t>
        <a:bodyPr/>
        <a:lstStyle/>
        <a:p>
          <a:endParaRPr lang="en-US" sz="1600"/>
        </a:p>
      </dgm:t>
    </dgm:pt>
    <dgm:pt modelId="{537E17BD-7D75-4308-921D-450B5ECCEAAA}" type="sibTrans" cxnId="{E4F7A926-ED4A-4089-A4CD-E495FDC70486}">
      <dgm:prSet/>
      <dgm:spPr/>
      <dgm:t>
        <a:bodyPr/>
        <a:lstStyle/>
        <a:p>
          <a:endParaRPr lang="en-US" sz="1600"/>
        </a:p>
      </dgm:t>
    </dgm:pt>
    <dgm:pt modelId="{A2B9ABAF-809B-425B-A710-51D28216065E}">
      <dgm:prSet custT="1"/>
      <dgm:spPr/>
      <dgm:t>
        <a:bodyPr/>
        <a:lstStyle/>
        <a:p>
          <a:endParaRPr lang="en-US" sz="2000"/>
        </a:p>
      </dgm:t>
    </dgm:pt>
    <dgm:pt modelId="{A795E599-76D9-4F2D-AE35-B7B88336DAE4}" type="parTrans" cxnId="{D4E40C5A-98E0-4B92-8BE3-432E367D0AC8}">
      <dgm:prSet/>
      <dgm:spPr/>
      <dgm:t>
        <a:bodyPr/>
        <a:lstStyle/>
        <a:p>
          <a:endParaRPr lang="en-US" sz="1600"/>
        </a:p>
      </dgm:t>
    </dgm:pt>
    <dgm:pt modelId="{4E925883-A0C8-4F80-AF67-A1783C4A1C52}" type="sibTrans" cxnId="{D4E40C5A-98E0-4B92-8BE3-432E367D0AC8}">
      <dgm:prSet/>
      <dgm:spPr/>
      <dgm:t>
        <a:bodyPr/>
        <a:lstStyle/>
        <a:p>
          <a:endParaRPr lang="en-US" sz="1600"/>
        </a:p>
      </dgm:t>
    </dgm:pt>
    <dgm:pt modelId="{EED9FD41-9681-4239-983C-35DA1DC6C54E}">
      <dgm:prSet custT="1"/>
      <dgm:spPr/>
      <dgm:t>
        <a:bodyPr/>
        <a:lstStyle/>
        <a:p>
          <a:r>
            <a:rPr lang="en-US" sz="3200" dirty="0" smtClean="0">
              <a:solidFill>
                <a:schemeClr val="bg1">
                  <a:lumMod val="50000"/>
                </a:schemeClr>
              </a:solidFill>
              <a:effectLst/>
              <a:latin typeface="Berlin Sans FB" panose="020E0602020502020306" pitchFamily="34" charset="0"/>
            </a:rPr>
            <a:t>Foundational Thoughts</a:t>
          </a:r>
          <a:endParaRPr lang="en-US" sz="3200" dirty="0">
            <a:solidFill>
              <a:schemeClr val="bg1">
                <a:lumMod val="50000"/>
              </a:schemeClr>
            </a:solidFill>
            <a:effectLst/>
            <a:latin typeface="Berlin Sans FB" panose="020E0602020502020306" pitchFamily="34" charset="0"/>
          </a:endParaRPr>
        </a:p>
      </dgm:t>
    </dgm:pt>
    <dgm:pt modelId="{D9C2D776-1773-41F7-95A9-FD1397907DDD}" type="parTrans" cxnId="{4D7D7CB0-791F-4F4E-8A93-8E8B0173FDA0}">
      <dgm:prSet/>
      <dgm:spPr/>
      <dgm:t>
        <a:bodyPr/>
        <a:lstStyle/>
        <a:p>
          <a:endParaRPr lang="en-US" sz="1600"/>
        </a:p>
      </dgm:t>
    </dgm:pt>
    <dgm:pt modelId="{2960F287-7AC5-402F-B96D-398AD0E101FE}" type="sibTrans" cxnId="{4D7D7CB0-791F-4F4E-8A93-8E8B0173FDA0}">
      <dgm:prSet/>
      <dgm:spPr/>
      <dgm:t>
        <a:bodyPr/>
        <a:lstStyle/>
        <a:p>
          <a:endParaRPr lang="en-US" sz="1600"/>
        </a:p>
      </dgm:t>
    </dgm:pt>
    <dgm:pt modelId="{7B0A881D-DAEF-41EC-9BFB-FF465AC9BCB8}">
      <dgm:prSet phldrT="[Text]" custT="1"/>
      <dgm:spPr/>
      <dgm:t>
        <a:bodyPr/>
        <a:lstStyle/>
        <a:p>
          <a:endParaRPr lang="en-US" sz="2400" u="none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D0CF97B3-5A2A-4149-BE37-AC55DA8F3F5C}" type="parTrans" cxnId="{F7FA9D6D-4C55-4BCC-896A-14299F6C96CF}">
      <dgm:prSet/>
      <dgm:spPr/>
      <dgm:t>
        <a:bodyPr/>
        <a:lstStyle/>
        <a:p>
          <a:endParaRPr lang="en-US" sz="1600"/>
        </a:p>
      </dgm:t>
    </dgm:pt>
    <dgm:pt modelId="{AF4979C7-185B-47D7-9231-8C395F157558}" type="sibTrans" cxnId="{F7FA9D6D-4C55-4BCC-896A-14299F6C96CF}">
      <dgm:prSet/>
      <dgm:spPr/>
      <dgm:t>
        <a:bodyPr/>
        <a:lstStyle/>
        <a:p>
          <a:endParaRPr lang="en-US" sz="1600"/>
        </a:p>
      </dgm:t>
    </dgm:pt>
    <dgm:pt modelId="{52843E1E-E4DE-46A5-BA54-D4A70FCF5B3F}">
      <dgm:prSet custT="1"/>
      <dgm:spPr/>
      <dgm:t>
        <a:bodyPr/>
        <a:lstStyle/>
        <a:p>
          <a:r>
            <a:rPr lang="en-US" sz="3200" dirty="0" smtClean="0">
              <a:solidFill>
                <a:schemeClr val="bg1">
                  <a:lumMod val="50000"/>
                </a:schemeClr>
              </a:solidFill>
              <a:latin typeface="Berlin Sans FB" panose="020E0602020502020306" pitchFamily="34" charset="0"/>
            </a:rPr>
            <a:t>Graduation and Employment Chart</a:t>
          </a:r>
          <a:endParaRPr lang="en-US" sz="3200" dirty="0">
            <a:solidFill>
              <a:schemeClr val="bg1">
                <a:lumMod val="50000"/>
              </a:schemeClr>
            </a:solidFill>
            <a:latin typeface="Berlin Sans FB" panose="020E0602020502020306" pitchFamily="34" charset="0"/>
          </a:endParaRPr>
        </a:p>
      </dgm:t>
    </dgm:pt>
    <dgm:pt modelId="{781D8977-2546-4728-AB40-45B44710789D}" type="parTrans" cxnId="{5629D4F5-76C7-4E65-9ECB-0BF8FDD57A46}">
      <dgm:prSet/>
      <dgm:spPr/>
      <dgm:t>
        <a:bodyPr/>
        <a:lstStyle/>
        <a:p>
          <a:endParaRPr lang="en-US" sz="1600"/>
        </a:p>
      </dgm:t>
    </dgm:pt>
    <dgm:pt modelId="{5F26201C-9551-4435-8567-3D6F710F0B32}" type="sibTrans" cxnId="{5629D4F5-76C7-4E65-9ECB-0BF8FDD57A46}">
      <dgm:prSet/>
      <dgm:spPr/>
      <dgm:t>
        <a:bodyPr/>
        <a:lstStyle/>
        <a:p>
          <a:endParaRPr lang="en-US" sz="1600"/>
        </a:p>
      </dgm:t>
    </dgm:pt>
    <dgm:pt modelId="{126519C6-7E1B-452C-86E2-6E5ACF573C00}" type="pres">
      <dgm:prSet presAssocID="{90308AD6-A933-4B4F-9651-303AD17A5B8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001CF0-89EB-47B0-ABD5-D32B425EF32F}" type="pres">
      <dgm:prSet presAssocID="{A2B9ABAF-809B-425B-A710-51D28216065E}" presName="composite" presStyleCnt="0"/>
      <dgm:spPr/>
    </dgm:pt>
    <dgm:pt modelId="{8A62968A-8DAA-45C9-8BAE-D14F70D29055}" type="pres">
      <dgm:prSet presAssocID="{A2B9ABAF-809B-425B-A710-51D28216065E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1DEC24-D5D5-4205-B285-2EFFCDC13048}" type="pres">
      <dgm:prSet presAssocID="{A2B9ABAF-809B-425B-A710-51D28216065E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EDB49-18A2-4F06-B493-44CCE310A52D}" type="pres">
      <dgm:prSet presAssocID="{4E925883-A0C8-4F80-AF67-A1783C4A1C52}" presName="sp" presStyleCnt="0"/>
      <dgm:spPr/>
    </dgm:pt>
    <dgm:pt modelId="{1C0E1C33-A2BD-4F0E-B72F-7C691466529B}" type="pres">
      <dgm:prSet presAssocID="{6BFBE65D-8A12-44B5-A7B6-024844C359B0}" presName="composite" presStyleCnt="0"/>
      <dgm:spPr/>
    </dgm:pt>
    <dgm:pt modelId="{C019DCE0-0CF8-428B-8CB7-A2E93114AB3D}" type="pres">
      <dgm:prSet presAssocID="{6BFBE65D-8A12-44B5-A7B6-024844C359B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34CDB2-E049-46D7-A580-B68A67E8FC1A}" type="pres">
      <dgm:prSet presAssocID="{6BFBE65D-8A12-44B5-A7B6-024844C359B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E8736-EC3A-4F2B-B4E8-349C43769BDC}" type="pres">
      <dgm:prSet presAssocID="{CCFF669C-BCF1-4554-A8D9-2CD05897F0E0}" presName="sp" presStyleCnt="0"/>
      <dgm:spPr/>
    </dgm:pt>
    <dgm:pt modelId="{F2E5211C-735D-4316-BB65-02A03B576012}" type="pres">
      <dgm:prSet presAssocID="{9ED72852-F3E8-4C62-916C-31C857479B33}" presName="composite" presStyleCnt="0"/>
      <dgm:spPr/>
    </dgm:pt>
    <dgm:pt modelId="{8ADE023F-090C-4473-81F7-CD89E3FACB7E}" type="pres">
      <dgm:prSet presAssocID="{9ED72852-F3E8-4C62-916C-31C857479B3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4FBDE-2902-46B7-9F31-6043CCC07F41}" type="pres">
      <dgm:prSet presAssocID="{9ED72852-F3E8-4C62-916C-31C857479B3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76AA86-D927-42C8-9B54-20BAC10BF899}" type="pres">
      <dgm:prSet presAssocID="{AFD687EA-08B7-4548-AAAC-C76DD96478CC}" presName="sp" presStyleCnt="0"/>
      <dgm:spPr/>
    </dgm:pt>
    <dgm:pt modelId="{62B0B94F-D300-413C-91A0-9D656AEBBCA3}" type="pres">
      <dgm:prSet presAssocID="{877FBDB7-44F2-4761-BF90-0461A646E4BD}" presName="composite" presStyleCnt="0"/>
      <dgm:spPr/>
    </dgm:pt>
    <dgm:pt modelId="{A00B8D9E-26BD-42A0-9083-F9C99F981F8E}" type="pres">
      <dgm:prSet presAssocID="{877FBDB7-44F2-4761-BF90-0461A646E4B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B5D71-0AEC-4C9F-BA0C-B3B8E91C1E69}" type="pres">
      <dgm:prSet presAssocID="{877FBDB7-44F2-4761-BF90-0461A646E4B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B3E93-9F43-44C4-9DB1-B516D14BE9C6}" type="pres">
      <dgm:prSet presAssocID="{32850EEC-F21C-4B37-BEF7-C4D5EE4B5220}" presName="sp" presStyleCnt="0"/>
      <dgm:spPr/>
    </dgm:pt>
    <dgm:pt modelId="{747FFEC8-3DEC-4C08-AA95-4F94410322B7}" type="pres">
      <dgm:prSet presAssocID="{7B0A881D-DAEF-41EC-9BFB-FF465AC9BCB8}" presName="composite" presStyleCnt="0"/>
      <dgm:spPr/>
    </dgm:pt>
    <dgm:pt modelId="{0115B45E-7C30-47FB-AA6A-C63D9642BA15}" type="pres">
      <dgm:prSet presAssocID="{7B0A881D-DAEF-41EC-9BFB-FF465AC9BCB8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5F5D4-A04B-4342-AF8E-2DB1B7F3422D}" type="pres">
      <dgm:prSet presAssocID="{7B0A881D-DAEF-41EC-9BFB-FF465AC9BCB8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79EA75-23D0-4E76-9DE9-8CFB0D069F1C}" type="presOf" srcId="{7B0A881D-DAEF-41EC-9BFB-FF465AC9BCB8}" destId="{0115B45E-7C30-47FB-AA6A-C63D9642BA15}" srcOrd="0" destOrd="0" presId="urn:microsoft.com/office/officeart/2005/8/layout/chevron2"/>
    <dgm:cxn modelId="{AC61DE92-942F-49A6-A701-8FA8E5BE986C}" srcId="{90308AD6-A933-4B4F-9651-303AD17A5B8C}" destId="{9ED72852-F3E8-4C62-916C-31C857479B33}" srcOrd="2" destOrd="0" parTransId="{5F05A5D7-BB68-4F47-A174-0C3BFC84D612}" sibTransId="{AFD687EA-08B7-4548-AAAC-C76DD96478CC}"/>
    <dgm:cxn modelId="{6C8FA646-62F3-491A-8004-9C1DE4398678}" srcId="{90308AD6-A933-4B4F-9651-303AD17A5B8C}" destId="{877FBDB7-44F2-4761-BF90-0461A646E4BD}" srcOrd="3" destOrd="0" parTransId="{7E5DBAD7-B0CC-4525-9C70-E9E4B0F7E61B}" sibTransId="{32850EEC-F21C-4B37-BEF7-C4D5EE4B5220}"/>
    <dgm:cxn modelId="{B28E8B43-39A2-4659-AB6D-94FEEAB54FC3}" type="presOf" srcId="{B8E2F1A8-0543-4215-890A-6F4F2E88649E}" destId="{B734CDB2-E049-46D7-A580-B68A67E8FC1A}" srcOrd="0" destOrd="0" presId="urn:microsoft.com/office/officeart/2005/8/layout/chevron2"/>
    <dgm:cxn modelId="{3C6645DA-90A5-435A-AE2A-F57F5A7353AC}" srcId="{6BFBE65D-8A12-44B5-A7B6-024844C359B0}" destId="{B8E2F1A8-0543-4215-890A-6F4F2E88649E}" srcOrd="0" destOrd="0" parTransId="{38BE0CC5-12B2-44AF-A52D-9CA387AF47A6}" sibTransId="{1581E4F0-EB9A-40B0-A166-01594B549901}"/>
    <dgm:cxn modelId="{D4E40C5A-98E0-4B92-8BE3-432E367D0AC8}" srcId="{90308AD6-A933-4B4F-9651-303AD17A5B8C}" destId="{A2B9ABAF-809B-425B-A710-51D28216065E}" srcOrd="0" destOrd="0" parTransId="{A795E599-76D9-4F2D-AE35-B7B88336DAE4}" sibTransId="{4E925883-A0C8-4F80-AF67-A1783C4A1C52}"/>
    <dgm:cxn modelId="{E13A2744-B0C4-4BFB-A716-F9FBD12773EE}" type="presOf" srcId="{8BAA42AE-4A5E-4043-BD87-4EF4751FDBF7}" destId="{5E54FBDE-2902-46B7-9F31-6043CCC07F41}" srcOrd="0" destOrd="0" presId="urn:microsoft.com/office/officeart/2005/8/layout/chevron2"/>
    <dgm:cxn modelId="{E56C11CB-6A28-4A50-B62D-707A9826C637}" type="presOf" srcId="{6BFBE65D-8A12-44B5-A7B6-024844C359B0}" destId="{C019DCE0-0CF8-428B-8CB7-A2E93114AB3D}" srcOrd="0" destOrd="0" presId="urn:microsoft.com/office/officeart/2005/8/layout/chevron2"/>
    <dgm:cxn modelId="{B598FF51-E888-4103-B1D5-7A5E3F5F6D07}" srcId="{9ED72852-F3E8-4C62-916C-31C857479B33}" destId="{8BAA42AE-4A5E-4043-BD87-4EF4751FDBF7}" srcOrd="0" destOrd="0" parTransId="{40C7A0E0-0E6A-4D54-84AC-5B41F77A0D3E}" sibTransId="{71E536B5-66CD-428F-BD0A-588DE918D16F}"/>
    <dgm:cxn modelId="{F7FA9D6D-4C55-4BCC-896A-14299F6C96CF}" srcId="{90308AD6-A933-4B4F-9651-303AD17A5B8C}" destId="{7B0A881D-DAEF-41EC-9BFB-FF465AC9BCB8}" srcOrd="4" destOrd="0" parTransId="{D0CF97B3-5A2A-4149-BE37-AC55DA8F3F5C}" sibTransId="{AF4979C7-185B-47D7-9231-8C395F157558}"/>
    <dgm:cxn modelId="{E4F7A926-ED4A-4089-A4CD-E495FDC70486}" srcId="{877FBDB7-44F2-4761-BF90-0461A646E4BD}" destId="{A280EA72-0C2A-4F1D-A29C-FCC4BCEDEEE6}" srcOrd="0" destOrd="0" parTransId="{031E3DE4-0B29-41A7-9DB4-113332A8EADF}" sibTransId="{537E17BD-7D75-4308-921D-450B5ECCEAAA}"/>
    <dgm:cxn modelId="{DF2A5760-C176-4211-9F9A-1B5A04054ED0}" type="presOf" srcId="{A280EA72-0C2A-4F1D-A29C-FCC4BCEDEEE6}" destId="{007B5D71-0AEC-4C9F-BA0C-B3B8E91C1E69}" srcOrd="0" destOrd="0" presId="urn:microsoft.com/office/officeart/2005/8/layout/chevron2"/>
    <dgm:cxn modelId="{4D7D7CB0-791F-4F4E-8A93-8E8B0173FDA0}" srcId="{A2B9ABAF-809B-425B-A710-51D28216065E}" destId="{EED9FD41-9681-4239-983C-35DA1DC6C54E}" srcOrd="0" destOrd="0" parTransId="{D9C2D776-1773-41F7-95A9-FD1397907DDD}" sibTransId="{2960F287-7AC5-402F-B96D-398AD0E101FE}"/>
    <dgm:cxn modelId="{5629D4F5-76C7-4E65-9ECB-0BF8FDD57A46}" srcId="{7B0A881D-DAEF-41EC-9BFB-FF465AC9BCB8}" destId="{52843E1E-E4DE-46A5-BA54-D4A70FCF5B3F}" srcOrd="0" destOrd="0" parTransId="{781D8977-2546-4728-AB40-45B44710789D}" sibTransId="{5F26201C-9551-4435-8567-3D6F710F0B32}"/>
    <dgm:cxn modelId="{ADA27CC5-605F-438A-8CD8-C115FEEFC0BF}" type="presOf" srcId="{A2B9ABAF-809B-425B-A710-51D28216065E}" destId="{8A62968A-8DAA-45C9-8BAE-D14F70D29055}" srcOrd="0" destOrd="0" presId="urn:microsoft.com/office/officeart/2005/8/layout/chevron2"/>
    <dgm:cxn modelId="{8A0BEE3D-912C-483E-9E91-BD10EF9F9683}" type="presOf" srcId="{90308AD6-A933-4B4F-9651-303AD17A5B8C}" destId="{126519C6-7E1B-452C-86E2-6E5ACF573C00}" srcOrd="0" destOrd="0" presId="urn:microsoft.com/office/officeart/2005/8/layout/chevron2"/>
    <dgm:cxn modelId="{C2EEB7DF-05E5-424A-9AB3-200B8153494F}" srcId="{90308AD6-A933-4B4F-9651-303AD17A5B8C}" destId="{6BFBE65D-8A12-44B5-A7B6-024844C359B0}" srcOrd="1" destOrd="0" parTransId="{61C51D5C-311E-4DAC-B172-4F8086E8FEF3}" sibTransId="{CCFF669C-BCF1-4554-A8D9-2CD05897F0E0}"/>
    <dgm:cxn modelId="{81894969-9DF3-4896-A7F6-AD6E2D84C471}" type="presOf" srcId="{EED9FD41-9681-4239-983C-35DA1DC6C54E}" destId="{5E1DEC24-D5D5-4205-B285-2EFFCDC13048}" srcOrd="0" destOrd="0" presId="urn:microsoft.com/office/officeart/2005/8/layout/chevron2"/>
    <dgm:cxn modelId="{07CB354B-F88F-4473-A420-5C33D68BF0E1}" type="presOf" srcId="{877FBDB7-44F2-4761-BF90-0461A646E4BD}" destId="{A00B8D9E-26BD-42A0-9083-F9C99F981F8E}" srcOrd="0" destOrd="0" presId="urn:microsoft.com/office/officeart/2005/8/layout/chevron2"/>
    <dgm:cxn modelId="{8ADCF76E-3734-44DC-A851-F00BFE32EB27}" type="presOf" srcId="{52843E1E-E4DE-46A5-BA54-D4A70FCF5B3F}" destId="{C955F5D4-A04B-4342-AF8E-2DB1B7F3422D}" srcOrd="0" destOrd="0" presId="urn:microsoft.com/office/officeart/2005/8/layout/chevron2"/>
    <dgm:cxn modelId="{A39D34DA-A602-4FF7-BAA2-6EADF938D7EA}" type="presOf" srcId="{9ED72852-F3E8-4C62-916C-31C857479B33}" destId="{8ADE023F-090C-4473-81F7-CD89E3FACB7E}" srcOrd="0" destOrd="0" presId="urn:microsoft.com/office/officeart/2005/8/layout/chevron2"/>
    <dgm:cxn modelId="{92A86E18-20A7-48DC-89CA-125804BE093A}" type="presParOf" srcId="{126519C6-7E1B-452C-86E2-6E5ACF573C00}" destId="{2E001CF0-89EB-47B0-ABD5-D32B425EF32F}" srcOrd="0" destOrd="0" presId="urn:microsoft.com/office/officeart/2005/8/layout/chevron2"/>
    <dgm:cxn modelId="{30DEC4E1-88F7-4E89-AB57-FA24111F88D1}" type="presParOf" srcId="{2E001CF0-89EB-47B0-ABD5-D32B425EF32F}" destId="{8A62968A-8DAA-45C9-8BAE-D14F70D29055}" srcOrd="0" destOrd="0" presId="urn:microsoft.com/office/officeart/2005/8/layout/chevron2"/>
    <dgm:cxn modelId="{36A31CE3-2DBD-4FFA-8F6C-AB296307191F}" type="presParOf" srcId="{2E001CF0-89EB-47B0-ABD5-D32B425EF32F}" destId="{5E1DEC24-D5D5-4205-B285-2EFFCDC13048}" srcOrd="1" destOrd="0" presId="urn:microsoft.com/office/officeart/2005/8/layout/chevron2"/>
    <dgm:cxn modelId="{81F50DFB-4929-477B-8249-10247719B175}" type="presParOf" srcId="{126519C6-7E1B-452C-86E2-6E5ACF573C00}" destId="{E2CEDB49-18A2-4F06-B493-44CCE310A52D}" srcOrd="1" destOrd="0" presId="urn:microsoft.com/office/officeart/2005/8/layout/chevron2"/>
    <dgm:cxn modelId="{14074295-40E5-4C30-BD2B-D8D2879CBCF2}" type="presParOf" srcId="{126519C6-7E1B-452C-86E2-6E5ACF573C00}" destId="{1C0E1C33-A2BD-4F0E-B72F-7C691466529B}" srcOrd="2" destOrd="0" presId="urn:microsoft.com/office/officeart/2005/8/layout/chevron2"/>
    <dgm:cxn modelId="{0DFD31E7-0B9A-4152-A569-48781BACBEBE}" type="presParOf" srcId="{1C0E1C33-A2BD-4F0E-B72F-7C691466529B}" destId="{C019DCE0-0CF8-428B-8CB7-A2E93114AB3D}" srcOrd="0" destOrd="0" presId="urn:microsoft.com/office/officeart/2005/8/layout/chevron2"/>
    <dgm:cxn modelId="{2BC6A35A-EB3A-49DD-8F33-2788846FF346}" type="presParOf" srcId="{1C0E1C33-A2BD-4F0E-B72F-7C691466529B}" destId="{B734CDB2-E049-46D7-A580-B68A67E8FC1A}" srcOrd="1" destOrd="0" presId="urn:microsoft.com/office/officeart/2005/8/layout/chevron2"/>
    <dgm:cxn modelId="{4A0C597B-7CFE-4DDE-AC46-77EBB6B9CC9A}" type="presParOf" srcId="{126519C6-7E1B-452C-86E2-6E5ACF573C00}" destId="{879E8736-EC3A-4F2B-B4E8-349C43769BDC}" srcOrd="3" destOrd="0" presId="urn:microsoft.com/office/officeart/2005/8/layout/chevron2"/>
    <dgm:cxn modelId="{CAC90EF5-3D6A-4D9B-A352-FA79211B036D}" type="presParOf" srcId="{126519C6-7E1B-452C-86E2-6E5ACF573C00}" destId="{F2E5211C-735D-4316-BB65-02A03B576012}" srcOrd="4" destOrd="0" presId="urn:microsoft.com/office/officeart/2005/8/layout/chevron2"/>
    <dgm:cxn modelId="{A5BD18A7-B88F-4B46-9CCB-390ECFF543CA}" type="presParOf" srcId="{F2E5211C-735D-4316-BB65-02A03B576012}" destId="{8ADE023F-090C-4473-81F7-CD89E3FACB7E}" srcOrd="0" destOrd="0" presId="urn:microsoft.com/office/officeart/2005/8/layout/chevron2"/>
    <dgm:cxn modelId="{5E76DBA6-D917-4566-B8EB-6432E11EB416}" type="presParOf" srcId="{F2E5211C-735D-4316-BB65-02A03B576012}" destId="{5E54FBDE-2902-46B7-9F31-6043CCC07F41}" srcOrd="1" destOrd="0" presId="urn:microsoft.com/office/officeart/2005/8/layout/chevron2"/>
    <dgm:cxn modelId="{943949B0-0381-4EB7-9B0B-98729EAD2CAB}" type="presParOf" srcId="{126519C6-7E1B-452C-86E2-6E5ACF573C00}" destId="{7976AA86-D927-42C8-9B54-20BAC10BF899}" srcOrd="5" destOrd="0" presId="urn:microsoft.com/office/officeart/2005/8/layout/chevron2"/>
    <dgm:cxn modelId="{26632199-0B1A-40BC-A84E-DAA3EA4A3EDC}" type="presParOf" srcId="{126519C6-7E1B-452C-86E2-6E5ACF573C00}" destId="{62B0B94F-D300-413C-91A0-9D656AEBBCA3}" srcOrd="6" destOrd="0" presId="urn:microsoft.com/office/officeart/2005/8/layout/chevron2"/>
    <dgm:cxn modelId="{536FDDE7-89BF-4F3A-8559-BBBEFC9BDF0D}" type="presParOf" srcId="{62B0B94F-D300-413C-91A0-9D656AEBBCA3}" destId="{A00B8D9E-26BD-42A0-9083-F9C99F981F8E}" srcOrd="0" destOrd="0" presId="urn:microsoft.com/office/officeart/2005/8/layout/chevron2"/>
    <dgm:cxn modelId="{DAE949C4-CEA2-48AC-8296-C86F59DB7F8A}" type="presParOf" srcId="{62B0B94F-D300-413C-91A0-9D656AEBBCA3}" destId="{007B5D71-0AEC-4C9F-BA0C-B3B8E91C1E69}" srcOrd="1" destOrd="0" presId="urn:microsoft.com/office/officeart/2005/8/layout/chevron2"/>
    <dgm:cxn modelId="{763CD9EB-BF2A-4F51-904B-811FF84189F1}" type="presParOf" srcId="{126519C6-7E1B-452C-86E2-6E5ACF573C00}" destId="{3FEB3E93-9F43-44C4-9DB1-B516D14BE9C6}" srcOrd="7" destOrd="0" presId="urn:microsoft.com/office/officeart/2005/8/layout/chevron2"/>
    <dgm:cxn modelId="{C0600787-EAD5-4118-8BE8-44CE34A72B36}" type="presParOf" srcId="{126519C6-7E1B-452C-86E2-6E5ACF573C00}" destId="{747FFEC8-3DEC-4C08-AA95-4F94410322B7}" srcOrd="8" destOrd="0" presId="urn:microsoft.com/office/officeart/2005/8/layout/chevron2"/>
    <dgm:cxn modelId="{79A50F18-45BA-40A5-898E-5021E71CF1A2}" type="presParOf" srcId="{747FFEC8-3DEC-4C08-AA95-4F94410322B7}" destId="{0115B45E-7C30-47FB-AA6A-C63D9642BA15}" srcOrd="0" destOrd="0" presId="urn:microsoft.com/office/officeart/2005/8/layout/chevron2"/>
    <dgm:cxn modelId="{47E8E67F-3305-4809-9C4C-E12A54F4557D}" type="presParOf" srcId="{747FFEC8-3DEC-4C08-AA95-4F94410322B7}" destId="{C955F5D4-A04B-4342-AF8E-2DB1B7F3422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F6FA57-00A3-49B6-943C-23AD1A2AF2F0}" type="doc">
      <dgm:prSet loTypeId="urn:microsoft.com/office/officeart/2009/3/layout/CircleRelationship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CDF83E-F807-420B-9843-D0910843426A}">
      <dgm:prSet phldrT="[Text]" custT="1"/>
      <dgm:spPr/>
      <dgm:t>
        <a:bodyPr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Self-Employment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CDFE44B1-B734-448B-B4F3-25B955B81C5B}" type="parTrans" cxnId="{6848AF2B-C326-4F8D-91E3-4D1FAAF2A1B2}">
      <dgm:prSet/>
      <dgm:spPr/>
      <dgm:t>
        <a:bodyPr/>
        <a:lstStyle/>
        <a:p>
          <a:endParaRPr lang="en-US"/>
        </a:p>
      </dgm:t>
    </dgm:pt>
    <dgm:pt modelId="{2C3330C3-6C33-4C28-8724-4378E6E265FF}" type="sibTrans" cxnId="{6848AF2B-C326-4F8D-91E3-4D1FAAF2A1B2}">
      <dgm:prSet/>
      <dgm:spPr/>
      <dgm:t>
        <a:bodyPr/>
        <a:lstStyle/>
        <a:p>
          <a:endParaRPr lang="en-US"/>
        </a:p>
      </dgm:t>
    </dgm:pt>
    <dgm:pt modelId="{D8F09912-642C-431B-9BCD-5AE8645531B0}">
      <dgm:prSet phldrT="[Text]" custT="1"/>
      <dgm:spPr/>
      <dgm:t>
        <a:bodyPr/>
        <a:lstStyle/>
        <a:p>
          <a:r>
            <a:rPr lang="en-US" sz="1600" b="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Written Documentation (Statement) from Graduate</a:t>
          </a:r>
          <a:endParaRPr lang="en-US" sz="1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033C2B7B-3D9C-423D-BAEC-5F564EA68FE3}" type="parTrans" cxnId="{764F1325-86E8-45A4-96B7-B4333238C1B1}">
      <dgm:prSet/>
      <dgm:spPr/>
      <dgm:t>
        <a:bodyPr/>
        <a:lstStyle/>
        <a:p>
          <a:endParaRPr lang="en-US"/>
        </a:p>
      </dgm:t>
    </dgm:pt>
    <dgm:pt modelId="{21656A4C-9B25-4AC4-8B86-6905A77E2158}" type="sibTrans" cxnId="{764F1325-86E8-45A4-96B7-B4333238C1B1}">
      <dgm:prSet/>
      <dgm:spPr/>
      <dgm:t>
        <a:bodyPr/>
        <a:lstStyle/>
        <a:p>
          <a:endParaRPr lang="en-US"/>
        </a:p>
      </dgm:t>
    </dgm:pt>
    <dgm:pt modelId="{7413165C-ED27-4495-8F7A-C065CCF63D89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0" u="none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Attestations: Aligned with Employment Goals; Vocational; Related to Training; Making Training Related Income; Licensed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86458EF6-931C-4CE9-B497-7282F6317230}" type="parTrans" cxnId="{460B5FA0-33F1-4C18-B452-7564B36F1F16}">
      <dgm:prSet/>
      <dgm:spPr/>
      <dgm:t>
        <a:bodyPr/>
        <a:lstStyle/>
        <a:p>
          <a:endParaRPr lang="en-US"/>
        </a:p>
      </dgm:t>
    </dgm:pt>
    <dgm:pt modelId="{CDB2A089-D520-42D8-BFEF-A42026E665AB}" type="sibTrans" cxnId="{460B5FA0-33F1-4C18-B452-7564B36F1F16}">
      <dgm:prSet/>
      <dgm:spPr/>
      <dgm:t>
        <a:bodyPr/>
        <a:lstStyle/>
        <a:p>
          <a:endParaRPr lang="en-US"/>
        </a:p>
      </dgm:t>
    </dgm:pt>
    <dgm:pt modelId="{CE55871B-6166-4D10-9515-C8E931264ED3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800" b="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Graduate Name, Contact Info. </a:t>
          </a:r>
          <a:endParaRPr 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6D68C4C5-BFD8-44B3-BC31-09DA1BAF7C61}" type="parTrans" cxnId="{8BD6916D-A203-4676-B532-08F6E8A340B8}">
      <dgm:prSet/>
      <dgm:spPr/>
      <dgm:t>
        <a:bodyPr/>
        <a:lstStyle/>
        <a:p>
          <a:endParaRPr lang="en-US"/>
        </a:p>
      </dgm:t>
    </dgm:pt>
    <dgm:pt modelId="{20359ABE-2E96-460F-95AA-A770617AF752}" type="sibTrans" cxnId="{8BD6916D-A203-4676-B532-08F6E8A340B8}">
      <dgm:prSet/>
      <dgm:spPr/>
      <dgm:t>
        <a:bodyPr/>
        <a:lstStyle/>
        <a:p>
          <a:endParaRPr lang="en-US"/>
        </a:p>
      </dgm:t>
    </dgm:pt>
    <dgm:pt modelId="{5717B9F4-AA7A-4B34-9044-6BC05A0A18CC}" type="pres">
      <dgm:prSet presAssocID="{FCF6FA57-00A3-49B6-943C-23AD1A2AF2F0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6872C8C-FEB9-4BF3-9C01-3F7D1C2E5077}" type="pres">
      <dgm:prSet presAssocID="{F8CDF83E-F807-420B-9843-D0910843426A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766B3A3A-4918-497F-95A0-0BAAC9BC2BC8}" type="pres">
      <dgm:prSet presAssocID="{F8CDF83E-F807-420B-9843-D0910843426A}" presName="Accent1" presStyleLbl="node1" presStyleIdx="0" presStyleCnt="15"/>
      <dgm:spPr/>
      <dgm:t>
        <a:bodyPr/>
        <a:lstStyle/>
        <a:p>
          <a:endParaRPr lang="en-US"/>
        </a:p>
      </dgm:t>
    </dgm:pt>
    <dgm:pt modelId="{B665F18D-9910-462E-9621-37917837AE2F}" type="pres">
      <dgm:prSet presAssocID="{F8CDF83E-F807-420B-9843-D0910843426A}" presName="Accent2" presStyleLbl="node1" presStyleIdx="1" presStyleCnt="15"/>
      <dgm:spPr/>
      <dgm:t>
        <a:bodyPr/>
        <a:lstStyle/>
        <a:p>
          <a:endParaRPr lang="en-US"/>
        </a:p>
      </dgm:t>
    </dgm:pt>
    <dgm:pt modelId="{AC2B9C6E-F061-4D87-BC01-66230FCE1EF2}" type="pres">
      <dgm:prSet presAssocID="{F8CDF83E-F807-420B-9843-D0910843426A}" presName="Accent3" presStyleLbl="node1" presStyleIdx="2" presStyleCnt="15"/>
      <dgm:spPr/>
      <dgm:t>
        <a:bodyPr/>
        <a:lstStyle/>
        <a:p>
          <a:endParaRPr lang="en-US"/>
        </a:p>
      </dgm:t>
    </dgm:pt>
    <dgm:pt modelId="{FA8E6A73-EB7B-4A74-9D0C-E81B2C37E20B}" type="pres">
      <dgm:prSet presAssocID="{F8CDF83E-F807-420B-9843-D0910843426A}" presName="Accent4" presStyleLbl="node1" presStyleIdx="3" presStyleCnt="15"/>
      <dgm:spPr/>
      <dgm:t>
        <a:bodyPr/>
        <a:lstStyle/>
        <a:p>
          <a:endParaRPr lang="en-US"/>
        </a:p>
      </dgm:t>
    </dgm:pt>
    <dgm:pt modelId="{2C4FA0B3-6EC6-4885-AD36-3589B11DF288}" type="pres">
      <dgm:prSet presAssocID="{F8CDF83E-F807-420B-9843-D0910843426A}" presName="Accent5" presStyleLbl="node1" presStyleIdx="4" presStyleCnt="15"/>
      <dgm:spPr/>
      <dgm:t>
        <a:bodyPr/>
        <a:lstStyle/>
        <a:p>
          <a:endParaRPr lang="en-US"/>
        </a:p>
      </dgm:t>
    </dgm:pt>
    <dgm:pt modelId="{FDEBD4DF-290D-45F6-9498-29722BD20AAF}" type="pres">
      <dgm:prSet presAssocID="{F8CDF83E-F807-420B-9843-D0910843426A}" presName="Accent6" presStyleLbl="node1" presStyleIdx="5" presStyleCnt="15"/>
      <dgm:spPr/>
      <dgm:t>
        <a:bodyPr/>
        <a:lstStyle/>
        <a:p>
          <a:endParaRPr lang="en-US"/>
        </a:p>
      </dgm:t>
    </dgm:pt>
    <dgm:pt modelId="{5F3BD267-906A-4776-92DC-CD5E42D2191B}" type="pres">
      <dgm:prSet presAssocID="{D8F09912-642C-431B-9BCD-5AE8645531B0}" presName="Child1" presStyleLbl="node1" presStyleIdx="6" presStyleCnt="15" custScaleX="133100" custScaleY="133100" custLinFactNeighborX="1252" custLinFactNeighborY="-2467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4D2D9B3-1BC0-48C7-B373-7A8FEDE92234}" type="pres">
      <dgm:prSet presAssocID="{D8F09912-642C-431B-9BCD-5AE8645531B0}" presName="Accent7" presStyleCnt="0"/>
      <dgm:spPr/>
      <dgm:t>
        <a:bodyPr/>
        <a:lstStyle/>
        <a:p>
          <a:endParaRPr lang="en-US"/>
        </a:p>
      </dgm:t>
    </dgm:pt>
    <dgm:pt modelId="{0D99591F-8452-4D76-A573-BA0B18A4AF8A}" type="pres">
      <dgm:prSet presAssocID="{D8F09912-642C-431B-9BCD-5AE8645531B0}" presName="AccentHold1" presStyleLbl="node1" presStyleIdx="7" presStyleCnt="15"/>
      <dgm:spPr/>
      <dgm:t>
        <a:bodyPr/>
        <a:lstStyle/>
        <a:p>
          <a:endParaRPr lang="en-US"/>
        </a:p>
      </dgm:t>
    </dgm:pt>
    <dgm:pt modelId="{DA3E0C42-2BB6-413A-B9F6-D6837803531A}" type="pres">
      <dgm:prSet presAssocID="{D8F09912-642C-431B-9BCD-5AE8645531B0}" presName="Accent8" presStyleCnt="0"/>
      <dgm:spPr/>
      <dgm:t>
        <a:bodyPr/>
        <a:lstStyle/>
        <a:p>
          <a:endParaRPr lang="en-US"/>
        </a:p>
      </dgm:t>
    </dgm:pt>
    <dgm:pt modelId="{98661A8E-5951-460F-B8EB-C558A7743D46}" type="pres">
      <dgm:prSet presAssocID="{D8F09912-642C-431B-9BCD-5AE8645531B0}" presName="AccentHold2" presStyleLbl="node1" presStyleIdx="8" presStyleCnt="15"/>
      <dgm:spPr/>
      <dgm:t>
        <a:bodyPr/>
        <a:lstStyle/>
        <a:p>
          <a:endParaRPr lang="en-US"/>
        </a:p>
      </dgm:t>
    </dgm:pt>
    <dgm:pt modelId="{8824BA6F-9186-4BC6-B7CD-E524D1734E90}" type="pres">
      <dgm:prSet presAssocID="{7413165C-ED27-4495-8F7A-C065CCF63D89}" presName="Child2" presStyleLbl="node1" presStyleIdx="9" presStyleCnt="15" custScaleX="197797" custScaleY="163751" custLinFactY="40114" custLinFactNeighborX="82316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A339D03-6959-4C67-AFC5-002EB0D433BB}" type="pres">
      <dgm:prSet presAssocID="{7413165C-ED27-4495-8F7A-C065CCF63D89}" presName="Accent9" presStyleCnt="0"/>
      <dgm:spPr/>
      <dgm:t>
        <a:bodyPr/>
        <a:lstStyle/>
        <a:p>
          <a:endParaRPr lang="en-US"/>
        </a:p>
      </dgm:t>
    </dgm:pt>
    <dgm:pt modelId="{5F3694FA-9D0D-431D-8912-18DA95376F99}" type="pres">
      <dgm:prSet presAssocID="{7413165C-ED27-4495-8F7A-C065CCF63D89}" presName="AccentHold1" presStyleLbl="node1" presStyleIdx="10" presStyleCnt="15"/>
      <dgm:spPr/>
      <dgm:t>
        <a:bodyPr/>
        <a:lstStyle/>
        <a:p>
          <a:endParaRPr lang="en-US"/>
        </a:p>
      </dgm:t>
    </dgm:pt>
    <dgm:pt modelId="{4DB493CB-6BE5-4AD9-AF8A-BF5872663369}" type="pres">
      <dgm:prSet presAssocID="{7413165C-ED27-4495-8F7A-C065CCF63D89}" presName="Accent10" presStyleCnt="0"/>
      <dgm:spPr/>
      <dgm:t>
        <a:bodyPr/>
        <a:lstStyle/>
        <a:p>
          <a:endParaRPr lang="en-US"/>
        </a:p>
      </dgm:t>
    </dgm:pt>
    <dgm:pt modelId="{B0D40914-4791-44B0-AE3C-958A434521DF}" type="pres">
      <dgm:prSet presAssocID="{7413165C-ED27-4495-8F7A-C065CCF63D89}" presName="AccentHold2" presStyleLbl="node1" presStyleIdx="11" presStyleCnt="15"/>
      <dgm:spPr/>
      <dgm:t>
        <a:bodyPr/>
        <a:lstStyle/>
        <a:p>
          <a:endParaRPr lang="en-US"/>
        </a:p>
      </dgm:t>
    </dgm:pt>
    <dgm:pt modelId="{AD7E5529-BEB7-4C76-B389-DD8DD2EA1EEF}" type="pres">
      <dgm:prSet presAssocID="{7413165C-ED27-4495-8F7A-C065CCF63D89}" presName="Accent11" presStyleCnt="0"/>
      <dgm:spPr/>
      <dgm:t>
        <a:bodyPr/>
        <a:lstStyle/>
        <a:p>
          <a:endParaRPr lang="en-US"/>
        </a:p>
      </dgm:t>
    </dgm:pt>
    <dgm:pt modelId="{C44F67C8-70EF-4B8E-8263-8A3A51A2C3D6}" type="pres">
      <dgm:prSet presAssocID="{7413165C-ED27-4495-8F7A-C065CCF63D89}" presName="AccentHold3" presStyleLbl="node1" presStyleIdx="12" presStyleCnt="15"/>
      <dgm:spPr/>
      <dgm:t>
        <a:bodyPr/>
        <a:lstStyle/>
        <a:p>
          <a:endParaRPr lang="en-US"/>
        </a:p>
      </dgm:t>
    </dgm:pt>
    <dgm:pt modelId="{F8876EB0-AD56-4CC2-9035-D70D0C038DA5}" type="pres">
      <dgm:prSet presAssocID="{CE55871B-6166-4D10-9515-C8E931264ED3}" presName="Child3" presStyleLbl="node1" presStyleIdx="13" presStyleCnt="15" custScaleX="144625" custScaleY="133100" custLinFactX="-17152" custLinFactNeighborX="-100000" custLinFactNeighborY="-448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A80D845-26B5-4C6B-BB2C-6A41B26DDDCF}" type="pres">
      <dgm:prSet presAssocID="{CE55871B-6166-4D10-9515-C8E931264ED3}" presName="Accent12" presStyleCnt="0"/>
      <dgm:spPr/>
      <dgm:t>
        <a:bodyPr/>
        <a:lstStyle/>
        <a:p>
          <a:endParaRPr lang="en-US"/>
        </a:p>
      </dgm:t>
    </dgm:pt>
    <dgm:pt modelId="{CF1C08D0-A1A1-4F65-B3F1-F161A31F8275}" type="pres">
      <dgm:prSet presAssocID="{CE55871B-6166-4D10-9515-C8E931264ED3}" presName="AccentHold1" presStyleLbl="node1" presStyleIdx="14" presStyleCnt="15" custLinFactX="-700000" custLinFactY="145135" custLinFactNeighborX="-702924" custLinFactNeighborY="200000"/>
      <dgm:spPr/>
      <dgm:t>
        <a:bodyPr/>
        <a:lstStyle/>
        <a:p>
          <a:endParaRPr lang="en-US"/>
        </a:p>
      </dgm:t>
    </dgm:pt>
  </dgm:ptLst>
  <dgm:cxnLst>
    <dgm:cxn modelId="{6848AF2B-C326-4F8D-91E3-4D1FAAF2A1B2}" srcId="{FCF6FA57-00A3-49B6-943C-23AD1A2AF2F0}" destId="{F8CDF83E-F807-420B-9843-D0910843426A}" srcOrd="0" destOrd="0" parTransId="{CDFE44B1-B734-448B-B4F3-25B955B81C5B}" sibTransId="{2C3330C3-6C33-4C28-8724-4378E6E265FF}"/>
    <dgm:cxn modelId="{30A44C68-336C-4863-98AB-2475828A701B}" type="presOf" srcId="{FCF6FA57-00A3-49B6-943C-23AD1A2AF2F0}" destId="{5717B9F4-AA7A-4B34-9044-6BC05A0A18CC}" srcOrd="0" destOrd="0" presId="urn:microsoft.com/office/officeart/2009/3/layout/CircleRelationship"/>
    <dgm:cxn modelId="{460B5FA0-33F1-4C18-B452-7564B36F1F16}" srcId="{F8CDF83E-F807-420B-9843-D0910843426A}" destId="{7413165C-ED27-4495-8F7A-C065CCF63D89}" srcOrd="1" destOrd="0" parTransId="{86458EF6-931C-4CE9-B497-7282F6317230}" sibTransId="{CDB2A089-D520-42D8-BFEF-A42026E665AB}"/>
    <dgm:cxn modelId="{764F1325-86E8-45A4-96B7-B4333238C1B1}" srcId="{F8CDF83E-F807-420B-9843-D0910843426A}" destId="{D8F09912-642C-431B-9BCD-5AE8645531B0}" srcOrd="0" destOrd="0" parTransId="{033C2B7B-3D9C-423D-BAEC-5F564EA68FE3}" sibTransId="{21656A4C-9B25-4AC4-8B86-6905A77E2158}"/>
    <dgm:cxn modelId="{2D4F2A98-D115-4A4E-AC55-DF6E9165125B}" type="presOf" srcId="{7413165C-ED27-4495-8F7A-C065CCF63D89}" destId="{8824BA6F-9186-4BC6-B7CD-E524D1734E90}" srcOrd="0" destOrd="0" presId="urn:microsoft.com/office/officeart/2009/3/layout/CircleRelationship"/>
    <dgm:cxn modelId="{52292B59-60DB-4FA0-BDA8-74DF8A71C21E}" type="presOf" srcId="{CE55871B-6166-4D10-9515-C8E931264ED3}" destId="{F8876EB0-AD56-4CC2-9035-D70D0C038DA5}" srcOrd="0" destOrd="0" presId="urn:microsoft.com/office/officeart/2009/3/layout/CircleRelationship"/>
    <dgm:cxn modelId="{E23A77D5-63C4-4FEF-91D2-06F964D5DA45}" type="presOf" srcId="{F8CDF83E-F807-420B-9843-D0910843426A}" destId="{46872C8C-FEB9-4BF3-9C01-3F7D1C2E5077}" srcOrd="0" destOrd="0" presId="urn:microsoft.com/office/officeart/2009/3/layout/CircleRelationship"/>
    <dgm:cxn modelId="{8BD6916D-A203-4676-B532-08F6E8A340B8}" srcId="{F8CDF83E-F807-420B-9843-D0910843426A}" destId="{CE55871B-6166-4D10-9515-C8E931264ED3}" srcOrd="2" destOrd="0" parTransId="{6D68C4C5-BFD8-44B3-BC31-09DA1BAF7C61}" sibTransId="{20359ABE-2E96-460F-95AA-A770617AF752}"/>
    <dgm:cxn modelId="{0337B4A3-89E9-46B2-ADD6-0AB387C6612E}" type="presOf" srcId="{D8F09912-642C-431B-9BCD-5AE8645531B0}" destId="{5F3BD267-906A-4776-92DC-CD5E42D2191B}" srcOrd="0" destOrd="0" presId="urn:microsoft.com/office/officeart/2009/3/layout/CircleRelationship"/>
    <dgm:cxn modelId="{1B1ED50E-637C-41D5-BE66-E28C7BBAC8AB}" type="presParOf" srcId="{5717B9F4-AA7A-4B34-9044-6BC05A0A18CC}" destId="{46872C8C-FEB9-4BF3-9C01-3F7D1C2E5077}" srcOrd="0" destOrd="0" presId="urn:microsoft.com/office/officeart/2009/3/layout/CircleRelationship"/>
    <dgm:cxn modelId="{C1C5DE33-1142-47B2-8F45-C50F16216E6E}" type="presParOf" srcId="{5717B9F4-AA7A-4B34-9044-6BC05A0A18CC}" destId="{766B3A3A-4918-497F-95A0-0BAAC9BC2BC8}" srcOrd="1" destOrd="0" presId="urn:microsoft.com/office/officeart/2009/3/layout/CircleRelationship"/>
    <dgm:cxn modelId="{E57D6AD4-F046-440E-9991-5DB5820F1525}" type="presParOf" srcId="{5717B9F4-AA7A-4B34-9044-6BC05A0A18CC}" destId="{B665F18D-9910-462E-9621-37917837AE2F}" srcOrd="2" destOrd="0" presId="urn:microsoft.com/office/officeart/2009/3/layout/CircleRelationship"/>
    <dgm:cxn modelId="{BFEB59B7-E29A-40D6-BDB0-ABB37F48B9C6}" type="presParOf" srcId="{5717B9F4-AA7A-4B34-9044-6BC05A0A18CC}" destId="{AC2B9C6E-F061-4D87-BC01-66230FCE1EF2}" srcOrd="3" destOrd="0" presId="urn:microsoft.com/office/officeart/2009/3/layout/CircleRelationship"/>
    <dgm:cxn modelId="{EC836254-03F6-4748-92E7-7F107959BC93}" type="presParOf" srcId="{5717B9F4-AA7A-4B34-9044-6BC05A0A18CC}" destId="{FA8E6A73-EB7B-4A74-9D0C-E81B2C37E20B}" srcOrd="4" destOrd="0" presId="urn:microsoft.com/office/officeart/2009/3/layout/CircleRelationship"/>
    <dgm:cxn modelId="{B8E22465-E758-49F0-B11B-3136E730A22A}" type="presParOf" srcId="{5717B9F4-AA7A-4B34-9044-6BC05A0A18CC}" destId="{2C4FA0B3-6EC6-4885-AD36-3589B11DF288}" srcOrd="5" destOrd="0" presId="urn:microsoft.com/office/officeart/2009/3/layout/CircleRelationship"/>
    <dgm:cxn modelId="{9DAB3630-498B-4ED6-9372-8B61F96871B6}" type="presParOf" srcId="{5717B9F4-AA7A-4B34-9044-6BC05A0A18CC}" destId="{FDEBD4DF-290D-45F6-9498-29722BD20AAF}" srcOrd="6" destOrd="0" presId="urn:microsoft.com/office/officeart/2009/3/layout/CircleRelationship"/>
    <dgm:cxn modelId="{B3CB832C-149F-4D87-AC33-B773913BA3A6}" type="presParOf" srcId="{5717B9F4-AA7A-4B34-9044-6BC05A0A18CC}" destId="{5F3BD267-906A-4776-92DC-CD5E42D2191B}" srcOrd="7" destOrd="0" presId="urn:microsoft.com/office/officeart/2009/3/layout/CircleRelationship"/>
    <dgm:cxn modelId="{3F8376EB-2DB5-4934-BBA8-75D7C9DCF461}" type="presParOf" srcId="{5717B9F4-AA7A-4B34-9044-6BC05A0A18CC}" destId="{84D2D9B3-1BC0-48C7-B373-7A8FEDE92234}" srcOrd="8" destOrd="0" presId="urn:microsoft.com/office/officeart/2009/3/layout/CircleRelationship"/>
    <dgm:cxn modelId="{9DD39FE4-9B14-4C7F-BCB4-1C86F3DEF625}" type="presParOf" srcId="{84D2D9B3-1BC0-48C7-B373-7A8FEDE92234}" destId="{0D99591F-8452-4D76-A573-BA0B18A4AF8A}" srcOrd="0" destOrd="0" presId="urn:microsoft.com/office/officeart/2009/3/layout/CircleRelationship"/>
    <dgm:cxn modelId="{63756BBB-20EF-4000-BA26-CE57F9560B53}" type="presParOf" srcId="{5717B9F4-AA7A-4B34-9044-6BC05A0A18CC}" destId="{DA3E0C42-2BB6-413A-B9F6-D6837803531A}" srcOrd="9" destOrd="0" presId="urn:microsoft.com/office/officeart/2009/3/layout/CircleRelationship"/>
    <dgm:cxn modelId="{33B8529C-D214-41AF-BA55-61F521DB7F6D}" type="presParOf" srcId="{DA3E0C42-2BB6-413A-B9F6-D6837803531A}" destId="{98661A8E-5951-460F-B8EB-C558A7743D46}" srcOrd="0" destOrd="0" presId="urn:microsoft.com/office/officeart/2009/3/layout/CircleRelationship"/>
    <dgm:cxn modelId="{D56FE91D-C352-45B9-8F6E-11D28375D4F9}" type="presParOf" srcId="{5717B9F4-AA7A-4B34-9044-6BC05A0A18CC}" destId="{8824BA6F-9186-4BC6-B7CD-E524D1734E90}" srcOrd="10" destOrd="0" presId="urn:microsoft.com/office/officeart/2009/3/layout/CircleRelationship"/>
    <dgm:cxn modelId="{1F96DA64-A14A-48F1-8552-EA4BC0C2E9E2}" type="presParOf" srcId="{5717B9F4-AA7A-4B34-9044-6BC05A0A18CC}" destId="{0A339D03-6959-4C67-AFC5-002EB0D433BB}" srcOrd="11" destOrd="0" presId="urn:microsoft.com/office/officeart/2009/3/layout/CircleRelationship"/>
    <dgm:cxn modelId="{DC9EC70D-3D04-4AD1-8713-B3719BFE55BB}" type="presParOf" srcId="{0A339D03-6959-4C67-AFC5-002EB0D433BB}" destId="{5F3694FA-9D0D-431D-8912-18DA95376F99}" srcOrd="0" destOrd="0" presId="urn:microsoft.com/office/officeart/2009/3/layout/CircleRelationship"/>
    <dgm:cxn modelId="{01C64BA4-063D-42BB-B558-9EEF7EFF4FEC}" type="presParOf" srcId="{5717B9F4-AA7A-4B34-9044-6BC05A0A18CC}" destId="{4DB493CB-6BE5-4AD9-AF8A-BF5872663369}" srcOrd="12" destOrd="0" presId="urn:microsoft.com/office/officeart/2009/3/layout/CircleRelationship"/>
    <dgm:cxn modelId="{9B89B1FC-1A17-4FCB-9FC9-9549340424EE}" type="presParOf" srcId="{4DB493CB-6BE5-4AD9-AF8A-BF5872663369}" destId="{B0D40914-4791-44B0-AE3C-958A434521DF}" srcOrd="0" destOrd="0" presId="urn:microsoft.com/office/officeart/2009/3/layout/CircleRelationship"/>
    <dgm:cxn modelId="{1C61CD4A-EBE9-4DDB-8A41-3385EDC0BBAE}" type="presParOf" srcId="{5717B9F4-AA7A-4B34-9044-6BC05A0A18CC}" destId="{AD7E5529-BEB7-4C76-B389-DD8DD2EA1EEF}" srcOrd="13" destOrd="0" presId="urn:microsoft.com/office/officeart/2009/3/layout/CircleRelationship"/>
    <dgm:cxn modelId="{A3D2C799-8223-4D71-B1F4-74EBB564C87E}" type="presParOf" srcId="{AD7E5529-BEB7-4C76-B389-DD8DD2EA1EEF}" destId="{C44F67C8-70EF-4B8E-8263-8A3A51A2C3D6}" srcOrd="0" destOrd="0" presId="urn:microsoft.com/office/officeart/2009/3/layout/CircleRelationship"/>
    <dgm:cxn modelId="{4B6794DF-5A75-4640-80C9-3FC18D68E331}" type="presParOf" srcId="{5717B9F4-AA7A-4B34-9044-6BC05A0A18CC}" destId="{F8876EB0-AD56-4CC2-9035-D70D0C038DA5}" srcOrd="14" destOrd="0" presId="urn:microsoft.com/office/officeart/2009/3/layout/CircleRelationship"/>
    <dgm:cxn modelId="{92845EF8-FD72-4750-BF99-FD1D7C848ABE}" type="presParOf" srcId="{5717B9F4-AA7A-4B34-9044-6BC05A0A18CC}" destId="{1A80D845-26B5-4C6B-BB2C-6A41B26DDDCF}" srcOrd="15" destOrd="0" presId="urn:microsoft.com/office/officeart/2009/3/layout/CircleRelationship"/>
    <dgm:cxn modelId="{70F667C6-0C39-492B-B0DF-32EECAE0A1F6}" type="presParOf" srcId="{1A80D845-26B5-4C6B-BB2C-6A41B26DDDCF}" destId="{CF1C08D0-A1A1-4F65-B3F1-F161A31F8275}" srcOrd="0" destOrd="0" presId="urn:microsoft.com/office/officeart/2009/3/layout/CircleRelationship"/>
  </dgm:cxnLst>
  <dgm:bg>
    <a:effectLst>
      <a:innerShdw blurRad="63500" dist="50800" dir="108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91FC641-C47B-44EC-8210-1C8E953DA32D}" type="doc">
      <dgm:prSet loTypeId="urn:microsoft.com/office/officeart/2009/3/layout/CircleRelationship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94169E-41FE-456A-9F17-0A1BA58DE939}">
      <dgm:prSet phldrT="[Text]" custT="1"/>
      <dgm:spPr/>
      <dgm:t>
        <a:bodyPr/>
        <a:lstStyle/>
        <a:p>
          <a:pPr algn="ctr"/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Students that are already employed at time of graduation</a:t>
          </a:r>
          <a:endParaRPr 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8712AE3-4BA9-4865-82BE-5DCD79B7AE38}" type="parTrans" cxnId="{4FE88354-F1C8-4333-89A5-3E9E9240052D}">
      <dgm:prSet/>
      <dgm:spPr/>
      <dgm:t>
        <a:bodyPr/>
        <a:lstStyle/>
        <a:p>
          <a:endParaRPr lang="en-US"/>
        </a:p>
      </dgm:t>
    </dgm:pt>
    <dgm:pt modelId="{AF671688-F045-48DA-B995-579BA99B0E6C}" type="sibTrans" cxnId="{4FE88354-F1C8-4333-89A5-3E9E9240052D}">
      <dgm:prSet/>
      <dgm:spPr/>
      <dgm:t>
        <a:bodyPr/>
        <a:lstStyle/>
        <a:p>
          <a:endParaRPr lang="en-US"/>
        </a:p>
      </dgm:t>
    </dgm:pt>
    <dgm:pt modelId="{53759E6E-387D-4001-BCDF-1A0FEC214419}">
      <dgm:prSet phldrT="[Text]" custT="1"/>
      <dgm:spPr>
        <a:solidFill>
          <a:srgbClr val="FF6600"/>
        </a:solidFill>
      </dgm:spPr>
      <dgm:t>
        <a:bodyPr/>
        <a:lstStyle/>
        <a:p>
          <a:pPr algn="ctr"/>
          <a:r>
            <a:rPr lang="en-US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Written Doc  </a:t>
          </a:r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Maintain Employment</a:t>
          </a:r>
          <a:endParaRPr lang="en-US" sz="1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1F8D522-8BFC-4F9A-8864-30E988A67D87}" type="parTrans" cxnId="{B9D503BD-2643-4B0A-AB41-B519ED3A47F5}">
      <dgm:prSet/>
      <dgm:spPr/>
      <dgm:t>
        <a:bodyPr/>
        <a:lstStyle/>
        <a:p>
          <a:endParaRPr lang="en-US"/>
        </a:p>
      </dgm:t>
    </dgm:pt>
    <dgm:pt modelId="{90E69A38-1C7C-479F-BC15-D62BF18BD212}" type="sibTrans" cxnId="{B9D503BD-2643-4B0A-AB41-B519ED3A47F5}">
      <dgm:prSet/>
      <dgm:spPr/>
      <dgm:t>
        <a:bodyPr/>
        <a:lstStyle/>
        <a:p>
          <a:endParaRPr lang="en-US"/>
        </a:p>
      </dgm:t>
    </dgm:pt>
    <dgm:pt modelId="{882BF391-D402-4156-A5CC-4A704B157B33}">
      <dgm:prSet phldrT="[Text]" custT="1"/>
      <dgm:spPr>
        <a:solidFill>
          <a:srgbClr val="00B0F0"/>
        </a:solidFill>
      </dgm:spPr>
      <dgm:t>
        <a:bodyPr/>
        <a:lstStyle/>
        <a:p>
          <a:pPr algn="ctr"/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Career Advancement</a:t>
          </a:r>
          <a:endParaRPr lang="en-US" sz="2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DEFD63F-2ED7-43C2-A79A-1A1CE1289D2E}" type="parTrans" cxnId="{3816DE1C-07A9-4977-A614-7B8451CA5721}">
      <dgm:prSet/>
      <dgm:spPr/>
      <dgm:t>
        <a:bodyPr/>
        <a:lstStyle/>
        <a:p>
          <a:endParaRPr lang="en-US"/>
        </a:p>
      </dgm:t>
    </dgm:pt>
    <dgm:pt modelId="{A8812632-EFDC-455E-BD1A-94DCD8BD4EC8}" type="sibTrans" cxnId="{3816DE1C-07A9-4977-A614-7B8451CA5721}">
      <dgm:prSet/>
      <dgm:spPr/>
      <dgm:t>
        <a:bodyPr/>
        <a:lstStyle/>
        <a:p>
          <a:endParaRPr lang="en-US"/>
        </a:p>
      </dgm:t>
    </dgm:pt>
    <dgm:pt modelId="{6FBBC160-C23A-4232-A92A-73E722D09641}">
      <dgm:prSet/>
      <dgm:spPr/>
      <dgm:t>
        <a:bodyPr/>
        <a:lstStyle/>
        <a:p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Written Doc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Eligible for Advancement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1CBBD018-70D0-47DC-888A-63FFD29FB4F1}" type="parTrans" cxnId="{73B57C02-79B1-41F2-BF30-0D76727F8F6E}">
      <dgm:prSet/>
      <dgm:spPr/>
      <dgm:t>
        <a:bodyPr/>
        <a:lstStyle/>
        <a:p>
          <a:endParaRPr lang="en-US"/>
        </a:p>
      </dgm:t>
    </dgm:pt>
    <dgm:pt modelId="{1E660C18-F1AD-4E28-9468-1EB928A05A0F}" type="sibTrans" cxnId="{73B57C02-79B1-41F2-BF30-0D76727F8F6E}">
      <dgm:prSet/>
      <dgm:spPr/>
      <dgm:t>
        <a:bodyPr/>
        <a:lstStyle/>
        <a:p>
          <a:endParaRPr lang="en-US"/>
        </a:p>
      </dgm:t>
    </dgm:pt>
    <dgm:pt modelId="{365072CE-3AFF-47BC-90D1-E9AA3F85BC87}" type="pres">
      <dgm:prSet presAssocID="{391FC641-C47B-44EC-8210-1C8E953DA32D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B809855-0528-4428-A3E6-C4A38369566C}" type="pres">
      <dgm:prSet presAssocID="{882BF391-D402-4156-A5CC-4A704B157B33}" presName="Parent" presStyleLbl="node0" presStyleIdx="0" presStyleCnt="1" custLinFactNeighborX="2974" custLinFactNeighborY="4169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585F3293-EABF-4779-A1ED-242D952CFDEA}" type="pres">
      <dgm:prSet presAssocID="{882BF391-D402-4156-A5CC-4A704B157B33}" presName="Accent1" presStyleLbl="node1" presStyleIdx="0" presStyleCnt="15"/>
      <dgm:spPr/>
      <dgm:t>
        <a:bodyPr/>
        <a:lstStyle/>
        <a:p>
          <a:endParaRPr lang="en-US"/>
        </a:p>
      </dgm:t>
    </dgm:pt>
    <dgm:pt modelId="{8422E69F-3911-4CC4-B12D-DE7C752AE6EB}" type="pres">
      <dgm:prSet presAssocID="{882BF391-D402-4156-A5CC-4A704B157B33}" presName="Accent2" presStyleLbl="node1" presStyleIdx="1" presStyleCnt="15"/>
      <dgm:spPr/>
      <dgm:t>
        <a:bodyPr/>
        <a:lstStyle/>
        <a:p>
          <a:endParaRPr lang="en-US"/>
        </a:p>
      </dgm:t>
    </dgm:pt>
    <dgm:pt modelId="{B8672384-9FED-40A3-9429-D599C8D7ACBE}" type="pres">
      <dgm:prSet presAssocID="{882BF391-D402-4156-A5CC-4A704B157B33}" presName="Accent3" presStyleLbl="node1" presStyleIdx="2" presStyleCnt="15" custLinFactY="-100000" custLinFactNeighborX="25766" custLinFactNeighborY="-114934"/>
      <dgm:spPr/>
      <dgm:t>
        <a:bodyPr/>
        <a:lstStyle/>
        <a:p>
          <a:endParaRPr lang="en-US"/>
        </a:p>
      </dgm:t>
    </dgm:pt>
    <dgm:pt modelId="{251EFE30-5582-4222-984B-B19DD6594B43}" type="pres">
      <dgm:prSet presAssocID="{882BF391-D402-4156-A5CC-4A704B157B33}" presName="Accent4" presStyleLbl="node1" presStyleIdx="3" presStyleCnt="15"/>
      <dgm:spPr/>
      <dgm:t>
        <a:bodyPr/>
        <a:lstStyle/>
        <a:p>
          <a:endParaRPr lang="en-US"/>
        </a:p>
      </dgm:t>
    </dgm:pt>
    <dgm:pt modelId="{1C019D43-784E-4A99-B5DE-F47C547A5C5C}" type="pres">
      <dgm:prSet presAssocID="{882BF391-D402-4156-A5CC-4A704B157B33}" presName="Accent5" presStyleLbl="node1" presStyleIdx="4" presStyleCnt="15"/>
      <dgm:spPr/>
      <dgm:t>
        <a:bodyPr/>
        <a:lstStyle/>
        <a:p>
          <a:endParaRPr lang="en-US"/>
        </a:p>
      </dgm:t>
    </dgm:pt>
    <dgm:pt modelId="{2A1BCC36-F6F5-44E2-909A-D335A2F46898}" type="pres">
      <dgm:prSet presAssocID="{882BF391-D402-4156-A5CC-4A704B157B33}" presName="Accent6" presStyleLbl="node1" presStyleIdx="5" presStyleCnt="15"/>
      <dgm:spPr/>
      <dgm:t>
        <a:bodyPr/>
        <a:lstStyle/>
        <a:p>
          <a:endParaRPr lang="en-US"/>
        </a:p>
      </dgm:t>
    </dgm:pt>
    <dgm:pt modelId="{F53DD22F-79D6-4196-8488-EA457CC88033}" type="pres">
      <dgm:prSet presAssocID="{7794169E-41FE-456A-9F17-0A1BA58DE939}" presName="Child1" presStyleLbl="node1" presStyleIdx="6" presStyleCnt="15" custScaleX="180354" custScaleY="161642" custLinFactNeighborX="-12864" custLinFactNeighborY="-2023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E8CE10B-556B-4B8E-88CD-7008BAA22936}" type="pres">
      <dgm:prSet presAssocID="{7794169E-41FE-456A-9F17-0A1BA58DE939}" presName="Accent7" presStyleCnt="0"/>
      <dgm:spPr/>
      <dgm:t>
        <a:bodyPr/>
        <a:lstStyle/>
        <a:p>
          <a:endParaRPr lang="en-US"/>
        </a:p>
      </dgm:t>
    </dgm:pt>
    <dgm:pt modelId="{94CC9395-D2DD-4DE8-BADF-F2BA352DDC45}" type="pres">
      <dgm:prSet presAssocID="{7794169E-41FE-456A-9F17-0A1BA58DE939}" presName="AccentHold1" presStyleLbl="node1" presStyleIdx="7" presStyleCnt="15"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E4759D06-56ED-49D3-9D41-8325141AD4BE}" type="pres">
      <dgm:prSet presAssocID="{7794169E-41FE-456A-9F17-0A1BA58DE939}" presName="Accent8" presStyleCnt="0"/>
      <dgm:spPr/>
      <dgm:t>
        <a:bodyPr/>
        <a:lstStyle/>
        <a:p>
          <a:endParaRPr lang="en-US"/>
        </a:p>
      </dgm:t>
    </dgm:pt>
    <dgm:pt modelId="{6DBCAA32-08E4-494F-A139-17A572B8FD95}" type="pres">
      <dgm:prSet presAssocID="{7794169E-41FE-456A-9F17-0A1BA58DE939}" presName="AccentHold2" presStyleLbl="node1" presStyleIdx="8" presStyleCnt="15"/>
      <dgm:spPr/>
      <dgm:t>
        <a:bodyPr/>
        <a:lstStyle/>
        <a:p>
          <a:endParaRPr lang="en-US"/>
        </a:p>
      </dgm:t>
    </dgm:pt>
    <dgm:pt modelId="{C21F1239-EFA1-4377-85C4-E93E1F14027C}" type="pres">
      <dgm:prSet presAssocID="{53759E6E-387D-4001-BCDF-1A0FEC214419}" presName="Child2" presStyleLbl="node1" presStyleIdx="9" presStyleCnt="15" custScaleX="118347" custScaleY="110237" custLinFactNeighborX="-4326" custLinFactNeighborY="6899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86E6B65-D686-4B44-B4B2-73BDFE9D4684}" type="pres">
      <dgm:prSet presAssocID="{53759E6E-387D-4001-BCDF-1A0FEC214419}" presName="Accent9" presStyleCnt="0"/>
      <dgm:spPr/>
      <dgm:t>
        <a:bodyPr/>
        <a:lstStyle/>
        <a:p>
          <a:endParaRPr lang="en-US"/>
        </a:p>
      </dgm:t>
    </dgm:pt>
    <dgm:pt modelId="{C0F4F741-6A42-4F08-A623-26C6D95C3F0D}" type="pres">
      <dgm:prSet presAssocID="{53759E6E-387D-4001-BCDF-1A0FEC214419}" presName="AccentHold1" presStyleLbl="node1" presStyleIdx="10" presStyleCnt="15" custLinFactNeighborX="-2659" custLinFactNeighborY="-16840"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81FDCA58-B75E-4E8A-AEC9-C04983862EF7}" type="pres">
      <dgm:prSet presAssocID="{53759E6E-387D-4001-BCDF-1A0FEC214419}" presName="Accent10" presStyleCnt="0"/>
      <dgm:spPr/>
      <dgm:t>
        <a:bodyPr/>
        <a:lstStyle/>
        <a:p>
          <a:endParaRPr lang="en-US"/>
        </a:p>
      </dgm:t>
    </dgm:pt>
    <dgm:pt modelId="{FA537235-5112-4C60-A7DB-6CF122383E89}" type="pres">
      <dgm:prSet presAssocID="{53759E6E-387D-4001-BCDF-1A0FEC214419}" presName="AccentHold2" presStyleLbl="node1" presStyleIdx="11" presStyleCnt="15"/>
      <dgm:spPr/>
      <dgm:t>
        <a:bodyPr/>
        <a:lstStyle/>
        <a:p>
          <a:endParaRPr lang="en-US"/>
        </a:p>
      </dgm:t>
    </dgm:pt>
    <dgm:pt modelId="{F56E1A67-103D-4F65-BD72-06BBFC12DB41}" type="pres">
      <dgm:prSet presAssocID="{53759E6E-387D-4001-BCDF-1A0FEC214419}" presName="Accent11" presStyleCnt="0"/>
      <dgm:spPr/>
      <dgm:t>
        <a:bodyPr/>
        <a:lstStyle/>
        <a:p>
          <a:endParaRPr lang="en-US"/>
        </a:p>
      </dgm:t>
    </dgm:pt>
    <dgm:pt modelId="{5EDE48C6-EEF7-4FD1-867A-287C3A4D56E8}" type="pres">
      <dgm:prSet presAssocID="{53759E6E-387D-4001-BCDF-1A0FEC214419}" presName="AccentHold3" presStyleLbl="node1" presStyleIdx="12" presStyleCnt="15"/>
      <dgm:spPr>
        <a:solidFill>
          <a:srgbClr val="FF6600"/>
        </a:solidFill>
      </dgm:spPr>
      <dgm:t>
        <a:bodyPr/>
        <a:lstStyle/>
        <a:p>
          <a:endParaRPr lang="en-US"/>
        </a:p>
      </dgm:t>
    </dgm:pt>
    <dgm:pt modelId="{4F20C66F-740D-4B19-BA6D-9F261055999B}" type="pres">
      <dgm:prSet presAssocID="{6FBBC160-C23A-4232-A92A-73E722D09641}" presName="Child3" presStyleLbl="node1" presStyleIdx="13" presStyleCnt="1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DB3DFBB-BA98-4B65-B602-FCCCFA317657}" type="pres">
      <dgm:prSet presAssocID="{6FBBC160-C23A-4232-A92A-73E722D09641}" presName="Accent12" presStyleCnt="0"/>
      <dgm:spPr/>
    </dgm:pt>
    <dgm:pt modelId="{7C9731F8-2FDF-4CEF-9E3E-E10FC0432AA2}" type="pres">
      <dgm:prSet presAssocID="{6FBBC160-C23A-4232-A92A-73E722D09641}" presName="AccentHold1" presStyleLbl="node1" presStyleIdx="14" presStyleCnt="15"/>
      <dgm:spPr/>
    </dgm:pt>
  </dgm:ptLst>
  <dgm:cxnLst>
    <dgm:cxn modelId="{1531BC2F-EBDB-4CCC-AF68-806D8A6814B2}" type="presOf" srcId="{6FBBC160-C23A-4232-A92A-73E722D09641}" destId="{4F20C66F-740D-4B19-BA6D-9F261055999B}" srcOrd="0" destOrd="0" presId="urn:microsoft.com/office/officeart/2009/3/layout/CircleRelationship"/>
    <dgm:cxn modelId="{904B381B-4A18-4805-83B1-308D7FB1E05F}" type="presOf" srcId="{7794169E-41FE-456A-9F17-0A1BA58DE939}" destId="{F53DD22F-79D6-4196-8488-EA457CC88033}" srcOrd="0" destOrd="0" presId="urn:microsoft.com/office/officeart/2009/3/layout/CircleRelationship"/>
    <dgm:cxn modelId="{1AF3A257-D062-4A18-BECC-D90DA1488DDF}" type="presOf" srcId="{53759E6E-387D-4001-BCDF-1A0FEC214419}" destId="{C21F1239-EFA1-4377-85C4-E93E1F14027C}" srcOrd="0" destOrd="0" presId="urn:microsoft.com/office/officeart/2009/3/layout/CircleRelationship"/>
    <dgm:cxn modelId="{B9D503BD-2643-4B0A-AB41-B519ED3A47F5}" srcId="{882BF391-D402-4156-A5CC-4A704B157B33}" destId="{53759E6E-387D-4001-BCDF-1A0FEC214419}" srcOrd="1" destOrd="0" parTransId="{D1F8D522-8BFC-4F9A-8864-30E988A67D87}" sibTransId="{90E69A38-1C7C-479F-BC15-D62BF18BD212}"/>
    <dgm:cxn modelId="{73B57C02-79B1-41F2-BF30-0D76727F8F6E}" srcId="{882BF391-D402-4156-A5CC-4A704B157B33}" destId="{6FBBC160-C23A-4232-A92A-73E722D09641}" srcOrd="2" destOrd="0" parTransId="{1CBBD018-70D0-47DC-888A-63FFD29FB4F1}" sibTransId="{1E660C18-F1AD-4E28-9468-1EB928A05A0F}"/>
    <dgm:cxn modelId="{4FE88354-F1C8-4333-89A5-3E9E9240052D}" srcId="{882BF391-D402-4156-A5CC-4A704B157B33}" destId="{7794169E-41FE-456A-9F17-0A1BA58DE939}" srcOrd="0" destOrd="0" parTransId="{18712AE3-4BA9-4865-82BE-5DCD79B7AE38}" sibTransId="{AF671688-F045-48DA-B995-579BA99B0E6C}"/>
    <dgm:cxn modelId="{3E144B85-322F-4A97-A0F0-800EB5E49AF0}" type="presOf" srcId="{882BF391-D402-4156-A5CC-4A704B157B33}" destId="{AB809855-0528-4428-A3E6-C4A38369566C}" srcOrd="0" destOrd="0" presId="urn:microsoft.com/office/officeart/2009/3/layout/CircleRelationship"/>
    <dgm:cxn modelId="{3816DE1C-07A9-4977-A614-7B8451CA5721}" srcId="{391FC641-C47B-44EC-8210-1C8E953DA32D}" destId="{882BF391-D402-4156-A5CC-4A704B157B33}" srcOrd="0" destOrd="0" parTransId="{2DEFD63F-2ED7-43C2-A79A-1A1CE1289D2E}" sibTransId="{A8812632-EFDC-455E-BD1A-94DCD8BD4EC8}"/>
    <dgm:cxn modelId="{C7EA7140-AAF9-4801-A770-C1D115752618}" type="presOf" srcId="{391FC641-C47B-44EC-8210-1C8E953DA32D}" destId="{365072CE-3AFF-47BC-90D1-E9AA3F85BC87}" srcOrd="0" destOrd="0" presId="urn:microsoft.com/office/officeart/2009/3/layout/CircleRelationship"/>
    <dgm:cxn modelId="{940B61A3-D92F-4F81-8D4F-A0ECE627326D}" type="presParOf" srcId="{365072CE-3AFF-47BC-90D1-E9AA3F85BC87}" destId="{AB809855-0528-4428-A3E6-C4A38369566C}" srcOrd="0" destOrd="0" presId="urn:microsoft.com/office/officeart/2009/3/layout/CircleRelationship"/>
    <dgm:cxn modelId="{E815512E-6205-4C14-A415-302269B7E9E6}" type="presParOf" srcId="{365072CE-3AFF-47BC-90D1-E9AA3F85BC87}" destId="{585F3293-EABF-4779-A1ED-242D952CFDEA}" srcOrd="1" destOrd="0" presId="urn:microsoft.com/office/officeart/2009/3/layout/CircleRelationship"/>
    <dgm:cxn modelId="{FA77D32D-3F78-4FCC-AD64-73FC5A14CFF7}" type="presParOf" srcId="{365072CE-3AFF-47BC-90D1-E9AA3F85BC87}" destId="{8422E69F-3911-4CC4-B12D-DE7C752AE6EB}" srcOrd="2" destOrd="0" presId="urn:microsoft.com/office/officeart/2009/3/layout/CircleRelationship"/>
    <dgm:cxn modelId="{51D4A502-7B9C-480A-9F2F-2D5AC2E3FF7B}" type="presParOf" srcId="{365072CE-3AFF-47BC-90D1-E9AA3F85BC87}" destId="{B8672384-9FED-40A3-9429-D599C8D7ACBE}" srcOrd="3" destOrd="0" presId="urn:microsoft.com/office/officeart/2009/3/layout/CircleRelationship"/>
    <dgm:cxn modelId="{A23F44E5-C91F-4FD4-9EF1-7F72811904E5}" type="presParOf" srcId="{365072CE-3AFF-47BC-90D1-E9AA3F85BC87}" destId="{251EFE30-5582-4222-984B-B19DD6594B43}" srcOrd="4" destOrd="0" presId="urn:microsoft.com/office/officeart/2009/3/layout/CircleRelationship"/>
    <dgm:cxn modelId="{9E2E0887-7D34-4826-9BC4-CDA01838AAD5}" type="presParOf" srcId="{365072CE-3AFF-47BC-90D1-E9AA3F85BC87}" destId="{1C019D43-784E-4A99-B5DE-F47C547A5C5C}" srcOrd="5" destOrd="0" presId="urn:microsoft.com/office/officeart/2009/3/layout/CircleRelationship"/>
    <dgm:cxn modelId="{8AA7B9EE-C070-42BB-B63C-4ED8A0CDB15A}" type="presParOf" srcId="{365072CE-3AFF-47BC-90D1-E9AA3F85BC87}" destId="{2A1BCC36-F6F5-44E2-909A-D335A2F46898}" srcOrd="6" destOrd="0" presId="urn:microsoft.com/office/officeart/2009/3/layout/CircleRelationship"/>
    <dgm:cxn modelId="{847C36E7-FDF8-4402-B7FA-0710011D5DFD}" type="presParOf" srcId="{365072CE-3AFF-47BC-90D1-E9AA3F85BC87}" destId="{F53DD22F-79D6-4196-8488-EA457CC88033}" srcOrd="7" destOrd="0" presId="urn:microsoft.com/office/officeart/2009/3/layout/CircleRelationship"/>
    <dgm:cxn modelId="{84BA3D17-7D39-48CC-A2CA-474D018FEB89}" type="presParOf" srcId="{365072CE-3AFF-47BC-90D1-E9AA3F85BC87}" destId="{5E8CE10B-556B-4B8E-88CD-7008BAA22936}" srcOrd="8" destOrd="0" presId="urn:microsoft.com/office/officeart/2009/3/layout/CircleRelationship"/>
    <dgm:cxn modelId="{320D5F6E-F67A-421A-BF29-5B86BED37AA0}" type="presParOf" srcId="{5E8CE10B-556B-4B8E-88CD-7008BAA22936}" destId="{94CC9395-D2DD-4DE8-BADF-F2BA352DDC45}" srcOrd="0" destOrd="0" presId="urn:microsoft.com/office/officeart/2009/3/layout/CircleRelationship"/>
    <dgm:cxn modelId="{E9D8C802-1570-4CB9-9523-228A20C2F6FD}" type="presParOf" srcId="{365072CE-3AFF-47BC-90D1-E9AA3F85BC87}" destId="{E4759D06-56ED-49D3-9D41-8325141AD4BE}" srcOrd="9" destOrd="0" presId="urn:microsoft.com/office/officeart/2009/3/layout/CircleRelationship"/>
    <dgm:cxn modelId="{16496AE6-24E8-44DF-BA9C-5A9611CCDD8B}" type="presParOf" srcId="{E4759D06-56ED-49D3-9D41-8325141AD4BE}" destId="{6DBCAA32-08E4-494F-A139-17A572B8FD95}" srcOrd="0" destOrd="0" presId="urn:microsoft.com/office/officeart/2009/3/layout/CircleRelationship"/>
    <dgm:cxn modelId="{901D1A67-C9D3-451A-854A-7503884FD344}" type="presParOf" srcId="{365072CE-3AFF-47BC-90D1-E9AA3F85BC87}" destId="{C21F1239-EFA1-4377-85C4-E93E1F14027C}" srcOrd="10" destOrd="0" presId="urn:microsoft.com/office/officeart/2009/3/layout/CircleRelationship"/>
    <dgm:cxn modelId="{7819756E-5812-4843-AF86-2A288B5215BC}" type="presParOf" srcId="{365072CE-3AFF-47BC-90D1-E9AA3F85BC87}" destId="{B86E6B65-D686-4B44-B4B2-73BDFE9D4684}" srcOrd="11" destOrd="0" presId="urn:microsoft.com/office/officeart/2009/3/layout/CircleRelationship"/>
    <dgm:cxn modelId="{36E927B6-2D2F-4C6E-8E9D-0B3AA4E3FF54}" type="presParOf" srcId="{B86E6B65-D686-4B44-B4B2-73BDFE9D4684}" destId="{C0F4F741-6A42-4F08-A623-26C6D95C3F0D}" srcOrd="0" destOrd="0" presId="urn:microsoft.com/office/officeart/2009/3/layout/CircleRelationship"/>
    <dgm:cxn modelId="{B905689E-C576-4C59-9DB1-6EB80AEAA81D}" type="presParOf" srcId="{365072CE-3AFF-47BC-90D1-E9AA3F85BC87}" destId="{81FDCA58-B75E-4E8A-AEC9-C04983862EF7}" srcOrd="12" destOrd="0" presId="urn:microsoft.com/office/officeart/2009/3/layout/CircleRelationship"/>
    <dgm:cxn modelId="{28D7291F-7462-4A8C-9C51-AE6DA88662A9}" type="presParOf" srcId="{81FDCA58-B75E-4E8A-AEC9-C04983862EF7}" destId="{FA537235-5112-4C60-A7DB-6CF122383E89}" srcOrd="0" destOrd="0" presId="urn:microsoft.com/office/officeart/2009/3/layout/CircleRelationship"/>
    <dgm:cxn modelId="{19AF03FC-BB4F-44D0-83DA-602AFED849BE}" type="presParOf" srcId="{365072CE-3AFF-47BC-90D1-E9AA3F85BC87}" destId="{F56E1A67-103D-4F65-BD72-06BBFC12DB41}" srcOrd="13" destOrd="0" presId="urn:microsoft.com/office/officeart/2009/3/layout/CircleRelationship"/>
    <dgm:cxn modelId="{21677DAD-4762-4073-B5E5-CB98F6347FD2}" type="presParOf" srcId="{F56E1A67-103D-4F65-BD72-06BBFC12DB41}" destId="{5EDE48C6-EEF7-4FD1-867A-287C3A4D56E8}" srcOrd="0" destOrd="0" presId="urn:microsoft.com/office/officeart/2009/3/layout/CircleRelationship"/>
    <dgm:cxn modelId="{E97B8849-2F0C-4038-A697-CD867CEDF116}" type="presParOf" srcId="{365072CE-3AFF-47BC-90D1-E9AA3F85BC87}" destId="{4F20C66F-740D-4B19-BA6D-9F261055999B}" srcOrd="14" destOrd="0" presId="urn:microsoft.com/office/officeart/2009/3/layout/CircleRelationship"/>
    <dgm:cxn modelId="{0C3B133A-681A-4420-9A87-FFAD7F55830B}" type="presParOf" srcId="{365072CE-3AFF-47BC-90D1-E9AA3F85BC87}" destId="{3DB3DFBB-BA98-4B65-B602-FCCCFA317657}" srcOrd="15" destOrd="0" presId="urn:microsoft.com/office/officeart/2009/3/layout/CircleRelationship"/>
    <dgm:cxn modelId="{5DC277CB-8297-475B-B462-8E887CE20F0E}" type="presParOf" srcId="{3DB3DFBB-BA98-4B65-B602-FCCCFA317657}" destId="{7C9731F8-2FDF-4CEF-9E3E-E10FC0432AA2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D07F16A-9D87-4C4D-AFBE-6FAF53CAC41F}" type="doc">
      <dgm:prSet loTypeId="urn:microsoft.com/office/officeart/2005/8/layout/equation1" loCatId="relationship" qsTypeId="urn:microsoft.com/office/officeart/2005/8/quickstyle/3d3" qsCatId="3D" csTypeId="urn:microsoft.com/office/officeart/2005/8/colors/accent1_2" csCatId="accent1" phldr="1"/>
      <dgm:spPr/>
    </dgm:pt>
    <dgm:pt modelId="{3591BE1D-DAC9-4099-AB2B-CAD0470867F9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Questions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CD4CFFBD-B960-4980-A5F0-F44760705400}" type="parTrans" cxnId="{FEEC7357-7280-45B8-900F-67D71CF8F137}">
      <dgm:prSet/>
      <dgm:spPr/>
      <dgm:t>
        <a:bodyPr/>
        <a:lstStyle/>
        <a:p>
          <a:endParaRPr lang="en-US"/>
        </a:p>
      </dgm:t>
    </dgm:pt>
    <dgm:pt modelId="{211693E5-19CA-4E76-8FC8-B23B23846F75}" type="sibTrans" cxnId="{FEEC7357-7280-45B8-900F-67D71CF8F137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/>
        </a:p>
      </dgm:t>
    </dgm:pt>
    <dgm:pt modelId="{1145C792-034F-430B-982E-F790FAAD2D6C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Answers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D69E16AB-435B-4C72-A9B4-2AF306D90305}" type="parTrans" cxnId="{06BD1E77-0930-4B23-A8D5-5FFE35CE5823}">
      <dgm:prSet/>
      <dgm:spPr/>
      <dgm:t>
        <a:bodyPr/>
        <a:lstStyle/>
        <a:p>
          <a:endParaRPr lang="en-US"/>
        </a:p>
      </dgm:t>
    </dgm:pt>
    <dgm:pt modelId="{7E3A2082-DC32-4EC8-B8B0-2212ACDF9A0F}" type="sibTrans" cxnId="{06BD1E77-0930-4B23-A8D5-5FFE35CE5823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DB14DD68-F308-4873-8A37-CC22D9A2D96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Success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18E5586F-C1F0-471E-AA57-E1F4E463D82D}" type="parTrans" cxnId="{45039624-7AA2-43E2-A11E-BB3157A2001D}">
      <dgm:prSet/>
      <dgm:spPr/>
      <dgm:t>
        <a:bodyPr/>
        <a:lstStyle/>
        <a:p>
          <a:endParaRPr lang="en-US"/>
        </a:p>
      </dgm:t>
    </dgm:pt>
    <dgm:pt modelId="{CB106B6E-5C13-4EEC-88E5-8BDB3A9289F0}" type="sibTrans" cxnId="{45039624-7AA2-43E2-A11E-BB3157A2001D}">
      <dgm:prSet/>
      <dgm:spPr/>
      <dgm:t>
        <a:bodyPr/>
        <a:lstStyle/>
        <a:p>
          <a:endParaRPr lang="en-US"/>
        </a:p>
      </dgm:t>
    </dgm:pt>
    <dgm:pt modelId="{B02F7966-2016-4613-A6A2-4341FB4E9CEB}" type="pres">
      <dgm:prSet presAssocID="{FD07F16A-9D87-4C4D-AFBE-6FAF53CAC41F}" presName="linearFlow" presStyleCnt="0">
        <dgm:presLayoutVars>
          <dgm:dir/>
          <dgm:resizeHandles val="exact"/>
        </dgm:presLayoutVars>
      </dgm:prSet>
      <dgm:spPr/>
    </dgm:pt>
    <dgm:pt modelId="{98AD6690-75A4-4D93-8D0B-56A990788BFA}" type="pres">
      <dgm:prSet presAssocID="{3591BE1D-DAC9-4099-AB2B-CAD0470867F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76C1D7-4F8B-422C-A4DC-DFE68DE02564}" type="pres">
      <dgm:prSet presAssocID="{211693E5-19CA-4E76-8FC8-B23B23846F75}" presName="spacerL" presStyleCnt="0"/>
      <dgm:spPr/>
    </dgm:pt>
    <dgm:pt modelId="{3D1D7CD6-8029-4881-B052-142685E11796}" type="pres">
      <dgm:prSet presAssocID="{211693E5-19CA-4E76-8FC8-B23B23846F7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41B53B36-ABF4-449C-808C-F34C72C8A90C}" type="pres">
      <dgm:prSet presAssocID="{211693E5-19CA-4E76-8FC8-B23B23846F75}" presName="spacerR" presStyleCnt="0"/>
      <dgm:spPr/>
    </dgm:pt>
    <dgm:pt modelId="{C26D5D0D-3573-4547-A454-A268385A2543}" type="pres">
      <dgm:prSet presAssocID="{1145C792-034F-430B-982E-F790FAAD2D6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5C6E59-9495-4F30-82F5-F22D66D8B484}" type="pres">
      <dgm:prSet presAssocID="{7E3A2082-DC32-4EC8-B8B0-2212ACDF9A0F}" presName="spacerL" presStyleCnt="0"/>
      <dgm:spPr/>
    </dgm:pt>
    <dgm:pt modelId="{57B74934-82DE-4F86-BD05-19252600271A}" type="pres">
      <dgm:prSet presAssocID="{7E3A2082-DC32-4EC8-B8B0-2212ACDF9A0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B595CA1-5462-4B74-82C4-5F546A1431BA}" type="pres">
      <dgm:prSet presAssocID="{7E3A2082-DC32-4EC8-B8B0-2212ACDF9A0F}" presName="spacerR" presStyleCnt="0"/>
      <dgm:spPr/>
    </dgm:pt>
    <dgm:pt modelId="{A8BAA1AB-FDCC-4640-B063-F02CB73A4ECB}" type="pres">
      <dgm:prSet presAssocID="{DB14DD68-F308-4873-8A37-CC22D9A2D96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CA5E72-9E9F-4950-A708-55B733AE3953}" type="presOf" srcId="{FD07F16A-9D87-4C4D-AFBE-6FAF53CAC41F}" destId="{B02F7966-2016-4613-A6A2-4341FB4E9CEB}" srcOrd="0" destOrd="0" presId="urn:microsoft.com/office/officeart/2005/8/layout/equation1"/>
    <dgm:cxn modelId="{B151A93D-2C43-48EE-9E21-C7FF06E846A5}" type="presOf" srcId="{211693E5-19CA-4E76-8FC8-B23B23846F75}" destId="{3D1D7CD6-8029-4881-B052-142685E11796}" srcOrd="0" destOrd="0" presId="urn:microsoft.com/office/officeart/2005/8/layout/equation1"/>
    <dgm:cxn modelId="{45039624-7AA2-43E2-A11E-BB3157A2001D}" srcId="{FD07F16A-9D87-4C4D-AFBE-6FAF53CAC41F}" destId="{DB14DD68-F308-4873-8A37-CC22D9A2D961}" srcOrd="2" destOrd="0" parTransId="{18E5586F-C1F0-471E-AA57-E1F4E463D82D}" sibTransId="{CB106B6E-5C13-4EEC-88E5-8BDB3A9289F0}"/>
    <dgm:cxn modelId="{65082E42-588B-4120-9DCE-468F92927BB5}" type="presOf" srcId="{3591BE1D-DAC9-4099-AB2B-CAD0470867F9}" destId="{98AD6690-75A4-4D93-8D0B-56A990788BFA}" srcOrd="0" destOrd="0" presId="urn:microsoft.com/office/officeart/2005/8/layout/equation1"/>
    <dgm:cxn modelId="{FEEC7357-7280-45B8-900F-67D71CF8F137}" srcId="{FD07F16A-9D87-4C4D-AFBE-6FAF53CAC41F}" destId="{3591BE1D-DAC9-4099-AB2B-CAD0470867F9}" srcOrd="0" destOrd="0" parTransId="{CD4CFFBD-B960-4980-A5F0-F44760705400}" sibTransId="{211693E5-19CA-4E76-8FC8-B23B23846F75}"/>
    <dgm:cxn modelId="{CC5F55F3-A05D-4B6C-B938-600C8035C62E}" type="presOf" srcId="{1145C792-034F-430B-982E-F790FAAD2D6C}" destId="{C26D5D0D-3573-4547-A454-A268385A2543}" srcOrd="0" destOrd="0" presId="urn:microsoft.com/office/officeart/2005/8/layout/equation1"/>
    <dgm:cxn modelId="{9BE1FDE8-41A8-45D1-A2A9-0B1DFC29FF4D}" type="presOf" srcId="{7E3A2082-DC32-4EC8-B8B0-2212ACDF9A0F}" destId="{57B74934-82DE-4F86-BD05-19252600271A}" srcOrd="0" destOrd="0" presId="urn:microsoft.com/office/officeart/2005/8/layout/equation1"/>
    <dgm:cxn modelId="{EC874BC8-E8C2-4E15-87EA-3E18974B4B30}" type="presOf" srcId="{DB14DD68-F308-4873-8A37-CC22D9A2D961}" destId="{A8BAA1AB-FDCC-4640-B063-F02CB73A4ECB}" srcOrd="0" destOrd="0" presId="urn:microsoft.com/office/officeart/2005/8/layout/equation1"/>
    <dgm:cxn modelId="{06BD1E77-0930-4B23-A8D5-5FFE35CE5823}" srcId="{FD07F16A-9D87-4C4D-AFBE-6FAF53CAC41F}" destId="{1145C792-034F-430B-982E-F790FAAD2D6C}" srcOrd="1" destOrd="0" parTransId="{D69E16AB-435B-4C72-A9B4-2AF306D90305}" sibTransId="{7E3A2082-DC32-4EC8-B8B0-2212ACDF9A0F}"/>
    <dgm:cxn modelId="{B22C8329-4C88-4D0F-BD92-CD45333A1435}" type="presParOf" srcId="{B02F7966-2016-4613-A6A2-4341FB4E9CEB}" destId="{98AD6690-75A4-4D93-8D0B-56A990788BFA}" srcOrd="0" destOrd="0" presId="urn:microsoft.com/office/officeart/2005/8/layout/equation1"/>
    <dgm:cxn modelId="{2BD0AD35-922F-4EB9-959C-021C0DDE688F}" type="presParOf" srcId="{B02F7966-2016-4613-A6A2-4341FB4E9CEB}" destId="{5176C1D7-4F8B-422C-A4DC-DFE68DE02564}" srcOrd="1" destOrd="0" presId="urn:microsoft.com/office/officeart/2005/8/layout/equation1"/>
    <dgm:cxn modelId="{27D121C7-0209-40BB-9EEF-9CB96508E516}" type="presParOf" srcId="{B02F7966-2016-4613-A6A2-4341FB4E9CEB}" destId="{3D1D7CD6-8029-4881-B052-142685E11796}" srcOrd="2" destOrd="0" presId="urn:microsoft.com/office/officeart/2005/8/layout/equation1"/>
    <dgm:cxn modelId="{FFA1F5E3-8B65-4DF7-8AF7-29792964B1D4}" type="presParOf" srcId="{B02F7966-2016-4613-A6A2-4341FB4E9CEB}" destId="{41B53B36-ABF4-449C-808C-F34C72C8A90C}" srcOrd="3" destOrd="0" presId="urn:microsoft.com/office/officeart/2005/8/layout/equation1"/>
    <dgm:cxn modelId="{ED697632-5E85-44D1-8E80-092064B0D653}" type="presParOf" srcId="{B02F7966-2016-4613-A6A2-4341FB4E9CEB}" destId="{C26D5D0D-3573-4547-A454-A268385A2543}" srcOrd="4" destOrd="0" presId="urn:microsoft.com/office/officeart/2005/8/layout/equation1"/>
    <dgm:cxn modelId="{F1B87313-3822-4A24-83E3-A859FC07F3B7}" type="presParOf" srcId="{B02F7966-2016-4613-A6A2-4341FB4E9CEB}" destId="{6D5C6E59-9495-4F30-82F5-F22D66D8B484}" srcOrd="5" destOrd="0" presId="urn:microsoft.com/office/officeart/2005/8/layout/equation1"/>
    <dgm:cxn modelId="{2AD41668-B8F1-4CDA-B124-9FCFD0089735}" type="presParOf" srcId="{B02F7966-2016-4613-A6A2-4341FB4E9CEB}" destId="{57B74934-82DE-4F86-BD05-19252600271A}" srcOrd="6" destOrd="0" presId="urn:microsoft.com/office/officeart/2005/8/layout/equation1"/>
    <dgm:cxn modelId="{9AEB6CF6-1225-49AE-8929-42CE24633D69}" type="presParOf" srcId="{B02F7966-2016-4613-A6A2-4341FB4E9CEB}" destId="{3B595CA1-5462-4B74-82C4-5F546A1431BA}" srcOrd="7" destOrd="0" presId="urn:microsoft.com/office/officeart/2005/8/layout/equation1"/>
    <dgm:cxn modelId="{677BD913-88CD-4B8B-9439-29E91B4B268E}" type="presParOf" srcId="{B02F7966-2016-4613-A6A2-4341FB4E9CEB}" destId="{A8BAA1AB-FDCC-4640-B063-F02CB73A4ECB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8AE5A43-DD91-47E9-A5D4-5F029889A646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36ADB6-59D6-4083-997C-5F919415DBC0}">
      <dgm:prSet phldrT="[Text]" custT="1"/>
      <dgm:spPr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Reliable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924B707A-DE6E-4AE8-B3C8-E7D41CF2ABAD}" type="parTrans" cxnId="{B056A95E-0194-4A43-9091-D822E4F24AF6}">
      <dgm:prSet/>
      <dgm:spPr/>
      <dgm:t>
        <a:bodyPr/>
        <a:lstStyle/>
        <a:p>
          <a:endParaRPr lang="en-US"/>
        </a:p>
      </dgm:t>
    </dgm:pt>
    <dgm:pt modelId="{3E43BC37-8B4F-4373-A279-8369A05E750E}" type="sibTrans" cxnId="{B056A95E-0194-4A43-9091-D822E4F24AF6}">
      <dgm:prSet/>
      <dgm:spPr/>
      <dgm:t>
        <a:bodyPr/>
        <a:lstStyle/>
        <a:p>
          <a:endParaRPr lang="en-US"/>
        </a:p>
      </dgm:t>
    </dgm:pt>
    <dgm:pt modelId="{E4832A91-CFAE-4F04-B5D4-DC6C81FA61C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Documentation</a:t>
          </a:r>
          <a:endParaRPr lang="en-US" sz="5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E9E49E8F-02B1-42E1-BE43-359AA9BF2C2D}" type="parTrans" cxnId="{472D85AD-CD35-4065-B4E5-A63C9B01230C}">
      <dgm:prSet/>
      <dgm:spPr/>
      <dgm:t>
        <a:bodyPr/>
        <a:lstStyle/>
        <a:p>
          <a:endParaRPr lang="en-US"/>
        </a:p>
      </dgm:t>
    </dgm:pt>
    <dgm:pt modelId="{E3C46E41-6C09-46DF-9AE8-23931C9C87B2}" type="sibTrans" cxnId="{472D85AD-CD35-4065-B4E5-A63C9B01230C}">
      <dgm:prSet/>
      <dgm:spPr/>
      <dgm:t>
        <a:bodyPr/>
        <a:lstStyle/>
        <a:p>
          <a:endParaRPr lang="en-US"/>
        </a:p>
      </dgm:t>
    </dgm:pt>
    <dgm:pt modelId="{482A93E5-7A1B-479D-92BF-A47838BDC9E9}">
      <dgm:prSet phldrT="[Text]" custT="1"/>
      <dgm:spPr/>
      <dgm:t>
        <a:bodyPr/>
        <a:lstStyle/>
        <a:p>
          <a:r>
            <a: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Justification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8CD0465C-90EE-45F6-8A26-D254CD46E268}" type="parTrans" cxnId="{21EC71AE-3743-4AD5-B09B-A587FC1C6AD9}">
      <dgm:prSet/>
      <dgm:spPr/>
      <dgm:t>
        <a:bodyPr/>
        <a:lstStyle/>
        <a:p>
          <a:endParaRPr lang="en-US"/>
        </a:p>
      </dgm:t>
    </dgm:pt>
    <dgm:pt modelId="{244EBDF9-A0F1-43DB-98A5-9046E326E105}" type="sibTrans" cxnId="{21EC71AE-3743-4AD5-B09B-A587FC1C6AD9}">
      <dgm:prSet/>
      <dgm:spPr/>
      <dgm:t>
        <a:bodyPr/>
        <a:lstStyle/>
        <a:p>
          <a:endParaRPr lang="en-US"/>
        </a:p>
      </dgm:t>
    </dgm:pt>
    <dgm:pt modelId="{12170103-50C0-4DC2-8927-924392175BD0}" type="pres">
      <dgm:prSet presAssocID="{98AE5A43-DD91-47E9-A5D4-5F029889A64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AF9BD55-AA9F-4645-9950-4BBFA9035A00}" type="pres">
      <dgm:prSet presAssocID="{98AE5A43-DD91-47E9-A5D4-5F029889A646}" presName="Name1" presStyleCnt="0"/>
      <dgm:spPr/>
    </dgm:pt>
    <dgm:pt modelId="{061C1199-D0AF-41C7-9D38-CBBD86D9EA3D}" type="pres">
      <dgm:prSet presAssocID="{98AE5A43-DD91-47E9-A5D4-5F029889A646}" presName="cycle" presStyleCnt="0"/>
      <dgm:spPr/>
    </dgm:pt>
    <dgm:pt modelId="{2B55F63D-AEE9-411D-9755-A36DFC89BD2C}" type="pres">
      <dgm:prSet presAssocID="{98AE5A43-DD91-47E9-A5D4-5F029889A646}" presName="srcNode" presStyleLbl="node1" presStyleIdx="0" presStyleCnt="3"/>
      <dgm:spPr/>
    </dgm:pt>
    <dgm:pt modelId="{B426C726-AE4E-4BC7-BEE9-7ABAEBCE96B2}" type="pres">
      <dgm:prSet presAssocID="{98AE5A43-DD91-47E9-A5D4-5F029889A646}" presName="conn" presStyleLbl="parChTrans1D2" presStyleIdx="0" presStyleCnt="1"/>
      <dgm:spPr/>
      <dgm:t>
        <a:bodyPr/>
        <a:lstStyle/>
        <a:p>
          <a:endParaRPr lang="en-US"/>
        </a:p>
      </dgm:t>
    </dgm:pt>
    <dgm:pt modelId="{F2E87A66-9AC8-404C-917E-6A5A37A3961C}" type="pres">
      <dgm:prSet presAssocID="{98AE5A43-DD91-47E9-A5D4-5F029889A646}" presName="extraNode" presStyleLbl="node1" presStyleIdx="0" presStyleCnt="3"/>
      <dgm:spPr/>
    </dgm:pt>
    <dgm:pt modelId="{45AF5572-4AE0-4128-94A8-E0415782F26B}" type="pres">
      <dgm:prSet presAssocID="{98AE5A43-DD91-47E9-A5D4-5F029889A646}" presName="dstNode" presStyleLbl="node1" presStyleIdx="0" presStyleCnt="3"/>
      <dgm:spPr/>
    </dgm:pt>
    <dgm:pt modelId="{CF055106-7EFE-4728-8B5D-2187AFE9352C}" type="pres">
      <dgm:prSet presAssocID="{E736ADB6-59D6-4083-997C-5F919415DBC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06A58-BD58-4E39-83F3-13E1F957C48C}" type="pres">
      <dgm:prSet presAssocID="{E736ADB6-59D6-4083-997C-5F919415DBC0}" presName="accent_1" presStyleCnt="0"/>
      <dgm:spPr/>
    </dgm:pt>
    <dgm:pt modelId="{4656A1E2-E6EB-4289-8439-9FBD53F25DF4}" type="pres">
      <dgm:prSet presAssocID="{E736ADB6-59D6-4083-997C-5F919415DBC0}" presName="accentRepeatNode" presStyleLbl="solidFgAcc1" presStyleIdx="0" presStyleCnt="3"/>
      <dgm:spPr>
        <a:solidFill>
          <a:schemeClr val="bg1">
            <a:lumMod val="50000"/>
          </a:schemeClr>
        </a:solidFill>
      </dgm:spPr>
    </dgm:pt>
    <dgm:pt modelId="{5FAA264C-5BE1-4848-8194-D4E601D5CFC8}" type="pres">
      <dgm:prSet presAssocID="{E4832A91-CFAE-4F04-B5D4-DC6C81FA61C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E89EE-73D3-476C-BEE5-D5B0CEFF744C}" type="pres">
      <dgm:prSet presAssocID="{E4832A91-CFAE-4F04-B5D4-DC6C81FA61C8}" presName="accent_2" presStyleCnt="0"/>
      <dgm:spPr/>
    </dgm:pt>
    <dgm:pt modelId="{D07722DF-B905-4753-BF3A-6822F711BADB}" type="pres">
      <dgm:prSet presAssocID="{E4832A91-CFAE-4F04-B5D4-DC6C81FA61C8}" presName="accentRepeatNode" presStyleLbl="solidFgAcc1" presStyleIdx="1" presStyleCnt="3"/>
      <dgm:spPr>
        <a:solidFill>
          <a:srgbClr val="0070C0"/>
        </a:solidFill>
      </dgm:spPr>
    </dgm:pt>
    <dgm:pt modelId="{0404AB32-C00C-4C19-9E6F-AFA21129B628}" type="pres">
      <dgm:prSet presAssocID="{482A93E5-7A1B-479D-92BF-A47838BDC9E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DEB15B-B413-484C-9387-9B36C04C1404}" type="pres">
      <dgm:prSet presAssocID="{482A93E5-7A1B-479D-92BF-A47838BDC9E9}" presName="accent_3" presStyleCnt="0"/>
      <dgm:spPr/>
    </dgm:pt>
    <dgm:pt modelId="{A0ACDBA1-6CC1-46C4-9E95-1132CD35C010}" type="pres">
      <dgm:prSet presAssocID="{482A93E5-7A1B-479D-92BF-A47838BDC9E9}" presName="accentRepeatNode" presStyleLbl="solidFgAcc1" presStyleIdx="2" presStyleCnt="3"/>
      <dgm:spPr>
        <a:solidFill>
          <a:schemeClr val="bg1">
            <a:lumMod val="50000"/>
          </a:schemeClr>
        </a:solidFill>
      </dgm:spPr>
    </dgm:pt>
  </dgm:ptLst>
  <dgm:cxnLst>
    <dgm:cxn modelId="{66E4278E-2B3A-419D-83B9-2E5B8BB018B2}" type="presOf" srcId="{E4832A91-CFAE-4F04-B5D4-DC6C81FA61C8}" destId="{5FAA264C-5BE1-4848-8194-D4E601D5CFC8}" srcOrd="0" destOrd="0" presId="urn:microsoft.com/office/officeart/2008/layout/VerticalCurvedList"/>
    <dgm:cxn modelId="{D2162CD5-BBA9-4D7C-A8EE-E252C9BC8215}" type="presOf" srcId="{98AE5A43-DD91-47E9-A5D4-5F029889A646}" destId="{12170103-50C0-4DC2-8927-924392175BD0}" srcOrd="0" destOrd="0" presId="urn:microsoft.com/office/officeart/2008/layout/VerticalCurvedList"/>
    <dgm:cxn modelId="{B056A95E-0194-4A43-9091-D822E4F24AF6}" srcId="{98AE5A43-DD91-47E9-A5D4-5F029889A646}" destId="{E736ADB6-59D6-4083-997C-5F919415DBC0}" srcOrd="0" destOrd="0" parTransId="{924B707A-DE6E-4AE8-B3C8-E7D41CF2ABAD}" sibTransId="{3E43BC37-8B4F-4373-A279-8369A05E750E}"/>
    <dgm:cxn modelId="{21EC71AE-3743-4AD5-B09B-A587FC1C6AD9}" srcId="{98AE5A43-DD91-47E9-A5D4-5F029889A646}" destId="{482A93E5-7A1B-479D-92BF-A47838BDC9E9}" srcOrd="2" destOrd="0" parTransId="{8CD0465C-90EE-45F6-8A26-D254CD46E268}" sibTransId="{244EBDF9-A0F1-43DB-98A5-9046E326E105}"/>
    <dgm:cxn modelId="{D540095E-51F4-4CE0-82C5-9BC9ABC36946}" type="presOf" srcId="{3E43BC37-8B4F-4373-A279-8369A05E750E}" destId="{B426C726-AE4E-4BC7-BEE9-7ABAEBCE96B2}" srcOrd="0" destOrd="0" presId="urn:microsoft.com/office/officeart/2008/layout/VerticalCurvedList"/>
    <dgm:cxn modelId="{1FFFC3ED-29D0-42DD-B300-F668C0501B92}" type="presOf" srcId="{E736ADB6-59D6-4083-997C-5F919415DBC0}" destId="{CF055106-7EFE-4728-8B5D-2187AFE9352C}" srcOrd="0" destOrd="0" presId="urn:microsoft.com/office/officeart/2008/layout/VerticalCurvedList"/>
    <dgm:cxn modelId="{472D85AD-CD35-4065-B4E5-A63C9B01230C}" srcId="{98AE5A43-DD91-47E9-A5D4-5F029889A646}" destId="{E4832A91-CFAE-4F04-B5D4-DC6C81FA61C8}" srcOrd="1" destOrd="0" parTransId="{E9E49E8F-02B1-42E1-BE43-359AA9BF2C2D}" sibTransId="{E3C46E41-6C09-46DF-9AE8-23931C9C87B2}"/>
    <dgm:cxn modelId="{C27720E9-9FD9-4EE5-ACEC-895CD7EAD541}" type="presOf" srcId="{482A93E5-7A1B-479D-92BF-A47838BDC9E9}" destId="{0404AB32-C00C-4C19-9E6F-AFA21129B628}" srcOrd="0" destOrd="0" presId="urn:microsoft.com/office/officeart/2008/layout/VerticalCurvedList"/>
    <dgm:cxn modelId="{DECACAA4-1D0D-4273-ACA5-33A3DA63A6F2}" type="presParOf" srcId="{12170103-50C0-4DC2-8927-924392175BD0}" destId="{3AF9BD55-AA9F-4645-9950-4BBFA9035A00}" srcOrd="0" destOrd="0" presId="urn:microsoft.com/office/officeart/2008/layout/VerticalCurvedList"/>
    <dgm:cxn modelId="{698AC4AF-94D2-4CBF-B187-5A4034544E3C}" type="presParOf" srcId="{3AF9BD55-AA9F-4645-9950-4BBFA9035A00}" destId="{061C1199-D0AF-41C7-9D38-CBBD86D9EA3D}" srcOrd="0" destOrd="0" presId="urn:microsoft.com/office/officeart/2008/layout/VerticalCurvedList"/>
    <dgm:cxn modelId="{CC44BFCF-0FAF-4B7A-B557-A7C9C2174A84}" type="presParOf" srcId="{061C1199-D0AF-41C7-9D38-CBBD86D9EA3D}" destId="{2B55F63D-AEE9-411D-9755-A36DFC89BD2C}" srcOrd="0" destOrd="0" presId="urn:microsoft.com/office/officeart/2008/layout/VerticalCurvedList"/>
    <dgm:cxn modelId="{516678DD-1C33-4D27-BE3D-4D4B3583336E}" type="presParOf" srcId="{061C1199-D0AF-41C7-9D38-CBBD86D9EA3D}" destId="{B426C726-AE4E-4BC7-BEE9-7ABAEBCE96B2}" srcOrd="1" destOrd="0" presId="urn:microsoft.com/office/officeart/2008/layout/VerticalCurvedList"/>
    <dgm:cxn modelId="{6A91FE2C-5239-408E-92FA-646FDDB49A4C}" type="presParOf" srcId="{061C1199-D0AF-41C7-9D38-CBBD86D9EA3D}" destId="{F2E87A66-9AC8-404C-917E-6A5A37A3961C}" srcOrd="2" destOrd="0" presId="urn:microsoft.com/office/officeart/2008/layout/VerticalCurvedList"/>
    <dgm:cxn modelId="{1C225094-7DB2-49A3-841F-537DE0E9F523}" type="presParOf" srcId="{061C1199-D0AF-41C7-9D38-CBBD86D9EA3D}" destId="{45AF5572-4AE0-4128-94A8-E0415782F26B}" srcOrd="3" destOrd="0" presId="urn:microsoft.com/office/officeart/2008/layout/VerticalCurvedList"/>
    <dgm:cxn modelId="{0A0E4860-E305-48CD-BA9B-50C3A3E0D1A5}" type="presParOf" srcId="{3AF9BD55-AA9F-4645-9950-4BBFA9035A00}" destId="{CF055106-7EFE-4728-8B5D-2187AFE9352C}" srcOrd="1" destOrd="0" presId="urn:microsoft.com/office/officeart/2008/layout/VerticalCurvedList"/>
    <dgm:cxn modelId="{304D22DD-696A-4350-BFC5-79D7E65096A5}" type="presParOf" srcId="{3AF9BD55-AA9F-4645-9950-4BBFA9035A00}" destId="{1D006A58-BD58-4E39-83F3-13E1F957C48C}" srcOrd="2" destOrd="0" presId="urn:microsoft.com/office/officeart/2008/layout/VerticalCurvedList"/>
    <dgm:cxn modelId="{A193C49A-3DE8-4F70-B229-14DF26F15C4D}" type="presParOf" srcId="{1D006A58-BD58-4E39-83F3-13E1F957C48C}" destId="{4656A1E2-E6EB-4289-8439-9FBD53F25DF4}" srcOrd="0" destOrd="0" presId="urn:microsoft.com/office/officeart/2008/layout/VerticalCurvedList"/>
    <dgm:cxn modelId="{1D654FD4-D14A-4F00-9CB1-FA0959F19849}" type="presParOf" srcId="{3AF9BD55-AA9F-4645-9950-4BBFA9035A00}" destId="{5FAA264C-5BE1-4848-8194-D4E601D5CFC8}" srcOrd="3" destOrd="0" presId="urn:microsoft.com/office/officeart/2008/layout/VerticalCurvedList"/>
    <dgm:cxn modelId="{6FD88F7A-474B-4F21-AB12-6AF161D8AE6D}" type="presParOf" srcId="{3AF9BD55-AA9F-4645-9950-4BBFA9035A00}" destId="{BB5E89EE-73D3-476C-BEE5-D5B0CEFF744C}" srcOrd="4" destOrd="0" presId="urn:microsoft.com/office/officeart/2008/layout/VerticalCurvedList"/>
    <dgm:cxn modelId="{A30725D4-F734-4880-850A-77430477DE19}" type="presParOf" srcId="{BB5E89EE-73D3-476C-BEE5-D5B0CEFF744C}" destId="{D07722DF-B905-4753-BF3A-6822F711BADB}" srcOrd="0" destOrd="0" presId="urn:microsoft.com/office/officeart/2008/layout/VerticalCurvedList"/>
    <dgm:cxn modelId="{B5E7F116-F49D-43B8-86EA-C97EA5339F61}" type="presParOf" srcId="{3AF9BD55-AA9F-4645-9950-4BBFA9035A00}" destId="{0404AB32-C00C-4C19-9E6F-AFA21129B628}" srcOrd="5" destOrd="0" presId="urn:microsoft.com/office/officeart/2008/layout/VerticalCurvedList"/>
    <dgm:cxn modelId="{AD3AEC87-C515-4459-8D37-A244DE63BBCC}" type="presParOf" srcId="{3AF9BD55-AA9F-4645-9950-4BBFA9035A00}" destId="{B9DEB15B-B413-484C-9387-9B36C04C1404}" srcOrd="6" destOrd="0" presId="urn:microsoft.com/office/officeart/2008/layout/VerticalCurvedList"/>
    <dgm:cxn modelId="{4D659B7A-4A32-40E9-BAD8-EC3955DAB45E}" type="presParOf" srcId="{B9DEB15B-B413-484C-9387-9B36C04C1404}" destId="{A0ACDBA1-6CC1-46C4-9E95-1132CD35C0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FF173E-37B1-4ECA-BA18-C293DFD8DF3B}" type="doc">
      <dgm:prSet loTypeId="urn:diagrams.loki3.com/Bracket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5ECAAB-3194-4120-B0F9-D4D6382C1048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How Often?</a:t>
          </a:r>
          <a:endParaRPr lang="en-US" sz="3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4E967857-A3E4-40D0-B560-52E862E2C65B}" type="parTrans" cxnId="{B8002AF2-EF73-42CB-90E8-EE88F316F10E}">
      <dgm:prSet/>
      <dgm:spPr/>
      <dgm:t>
        <a:bodyPr/>
        <a:lstStyle/>
        <a:p>
          <a:endParaRPr lang="en-US"/>
        </a:p>
      </dgm:t>
    </dgm:pt>
    <dgm:pt modelId="{6051374A-EDAB-4164-8A6B-14AAD32919C4}" type="sibTrans" cxnId="{B8002AF2-EF73-42CB-90E8-EE88F316F10E}">
      <dgm:prSet/>
      <dgm:spPr/>
      <dgm:t>
        <a:bodyPr/>
        <a:lstStyle/>
        <a:p>
          <a:endParaRPr lang="en-US"/>
        </a:p>
      </dgm:t>
    </dgm:pt>
    <dgm:pt modelId="{190F0C3D-4AB7-4703-BC68-20D5F343E26E}">
      <dgm:prSet phldrT="[Text]" custT="1"/>
      <dgm:spPr/>
      <dgm:t>
        <a:bodyPr/>
        <a:lstStyle/>
        <a:p>
          <a:r>
            <a: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Every Year (by ACCSC)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A0E157F2-97EC-4BCB-8F88-D4D61DF035C5}" type="parTrans" cxnId="{CAF44BDD-56AE-4F20-BB9B-1C069A9869C9}">
      <dgm:prSet/>
      <dgm:spPr/>
      <dgm:t>
        <a:bodyPr/>
        <a:lstStyle/>
        <a:p>
          <a:endParaRPr lang="en-US"/>
        </a:p>
      </dgm:t>
    </dgm:pt>
    <dgm:pt modelId="{DD9676F2-1178-47B4-9DCB-C7278A70E8B3}" type="sibTrans" cxnId="{CAF44BDD-56AE-4F20-BB9B-1C069A9869C9}">
      <dgm:prSet/>
      <dgm:spPr/>
      <dgm:t>
        <a:bodyPr/>
        <a:lstStyle/>
        <a:p>
          <a:endParaRPr lang="en-US"/>
        </a:p>
      </dgm:t>
    </dgm:pt>
    <dgm:pt modelId="{1F7A0E62-9099-49A7-83B6-36B69F01515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10% of ACCSC-Accredited Schools 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FB9BEDBE-8811-4718-A107-BF4A3CA76D06}" type="parTrans" cxnId="{5DC1D9BD-11C7-4920-B0B1-DB1F1584839C}">
      <dgm:prSet/>
      <dgm:spPr/>
      <dgm:t>
        <a:bodyPr/>
        <a:lstStyle/>
        <a:p>
          <a:endParaRPr lang="en-US"/>
        </a:p>
      </dgm:t>
    </dgm:pt>
    <dgm:pt modelId="{141ED2D1-AE38-4920-BFC0-547DB7235DC1}" type="sibTrans" cxnId="{5DC1D9BD-11C7-4920-B0B1-DB1F1584839C}">
      <dgm:prSet/>
      <dgm:spPr/>
      <dgm:t>
        <a:bodyPr/>
        <a:lstStyle/>
        <a:p>
          <a:endParaRPr lang="en-US"/>
        </a:p>
      </dgm:t>
    </dgm:pt>
    <dgm:pt modelId="{0C9E1561-E490-48E6-9CF6-6C0716C94E08}">
      <dgm:prSet phldrT="[Text]" custT="1"/>
      <dgm:spPr/>
      <dgm:t>
        <a:bodyPr/>
        <a:lstStyle/>
        <a:p>
          <a:r>
            <a:rPr lang="en-US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How Many?</a:t>
          </a:r>
          <a:endParaRPr lang="en-US" sz="3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3DCC4CB0-744F-49E8-AC71-CB8DE645179C}" type="sibTrans" cxnId="{03A4EC47-7D13-4013-89C0-94717E68B799}">
      <dgm:prSet/>
      <dgm:spPr/>
      <dgm:t>
        <a:bodyPr/>
        <a:lstStyle/>
        <a:p>
          <a:endParaRPr lang="en-US"/>
        </a:p>
      </dgm:t>
    </dgm:pt>
    <dgm:pt modelId="{CFF3517E-A4F4-4933-876B-51A4C7393E69}" type="parTrans" cxnId="{03A4EC47-7D13-4013-89C0-94717E68B799}">
      <dgm:prSet/>
      <dgm:spPr/>
      <dgm:t>
        <a:bodyPr/>
        <a:lstStyle/>
        <a:p>
          <a:endParaRPr lang="en-US"/>
        </a:p>
      </dgm:t>
    </dgm:pt>
    <dgm:pt modelId="{0CFBB106-1498-4688-B91D-6901C3EE599A}" type="pres">
      <dgm:prSet presAssocID="{82FF173E-37B1-4ECA-BA18-C293DFD8DF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857327-3514-4DC1-BC17-75C3E4DF2E94}" type="pres">
      <dgm:prSet presAssocID="{0B5ECAAB-3194-4120-B0F9-D4D6382C1048}" presName="linNode" presStyleCnt="0"/>
      <dgm:spPr/>
    </dgm:pt>
    <dgm:pt modelId="{634D8059-0636-491A-89C1-41B87472F0A5}" type="pres">
      <dgm:prSet presAssocID="{0B5ECAAB-3194-4120-B0F9-D4D6382C1048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A639BF-2A5D-46D5-ABF7-B9E5AD4C4F15}" type="pres">
      <dgm:prSet presAssocID="{0B5ECAAB-3194-4120-B0F9-D4D6382C1048}" presName="bracket" presStyleLbl="parChTrans1D1" presStyleIdx="0" presStyleCnt="2"/>
      <dgm:spPr/>
    </dgm:pt>
    <dgm:pt modelId="{7741315D-CE9B-4BB2-94BB-840B22568983}" type="pres">
      <dgm:prSet presAssocID="{0B5ECAAB-3194-4120-B0F9-D4D6382C1048}" presName="spH" presStyleCnt="0"/>
      <dgm:spPr/>
    </dgm:pt>
    <dgm:pt modelId="{61403D60-178F-4E28-B2A5-193CBE5DFEB0}" type="pres">
      <dgm:prSet presAssocID="{0B5ECAAB-3194-4120-B0F9-D4D6382C1048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2EC99-C13C-4A49-B7D2-D4681A227CB1}" type="pres">
      <dgm:prSet presAssocID="{6051374A-EDAB-4164-8A6B-14AAD32919C4}" presName="spV" presStyleCnt="0"/>
      <dgm:spPr/>
    </dgm:pt>
    <dgm:pt modelId="{B4EAC27F-A446-403D-B287-A9E023CC76E3}" type="pres">
      <dgm:prSet presAssocID="{0C9E1561-E490-48E6-9CF6-6C0716C94E08}" presName="linNode" presStyleCnt="0"/>
      <dgm:spPr/>
    </dgm:pt>
    <dgm:pt modelId="{01188947-8526-4005-9E68-7BFFA2C4CD9B}" type="pres">
      <dgm:prSet presAssocID="{0C9E1561-E490-48E6-9CF6-6C0716C94E08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BCBD2-9EC3-4ADC-B858-BD1669F2946B}" type="pres">
      <dgm:prSet presAssocID="{0C9E1561-E490-48E6-9CF6-6C0716C94E08}" presName="bracket" presStyleLbl="parChTrans1D1" presStyleIdx="1" presStyleCnt="2"/>
      <dgm:spPr/>
    </dgm:pt>
    <dgm:pt modelId="{CA122FAD-E1E6-474B-9DB9-373619344329}" type="pres">
      <dgm:prSet presAssocID="{0C9E1561-E490-48E6-9CF6-6C0716C94E08}" presName="spH" presStyleCnt="0"/>
      <dgm:spPr/>
    </dgm:pt>
    <dgm:pt modelId="{CAF73250-3AD8-4B8A-9518-6EB385654FCC}" type="pres">
      <dgm:prSet presAssocID="{0C9E1561-E490-48E6-9CF6-6C0716C94E08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02EEAF-F462-41C6-BA14-6FD6910CE08E}" type="presOf" srcId="{82FF173E-37B1-4ECA-BA18-C293DFD8DF3B}" destId="{0CFBB106-1498-4688-B91D-6901C3EE599A}" srcOrd="0" destOrd="0" presId="urn:diagrams.loki3.com/BracketList"/>
    <dgm:cxn modelId="{B8002AF2-EF73-42CB-90E8-EE88F316F10E}" srcId="{82FF173E-37B1-4ECA-BA18-C293DFD8DF3B}" destId="{0B5ECAAB-3194-4120-B0F9-D4D6382C1048}" srcOrd="0" destOrd="0" parTransId="{4E967857-A3E4-40D0-B560-52E862E2C65B}" sibTransId="{6051374A-EDAB-4164-8A6B-14AAD32919C4}"/>
    <dgm:cxn modelId="{03A4EC47-7D13-4013-89C0-94717E68B799}" srcId="{82FF173E-37B1-4ECA-BA18-C293DFD8DF3B}" destId="{0C9E1561-E490-48E6-9CF6-6C0716C94E08}" srcOrd="1" destOrd="0" parTransId="{CFF3517E-A4F4-4933-876B-51A4C7393E69}" sibTransId="{3DCC4CB0-744F-49E8-AC71-CB8DE645179C}"/>
    <dgm:cxn modelId="{2E80E37F-59B3-4F67-9FB8-096C954B4345}" type="presOf" srcId="{0C9E1561-E490-48E6-9CF6-6C0716C94E08}" destId="{01188947-8526-4005-9E68-7BFFA2C4CD9B}" srcOrd="0" destOrd="0" presId="urn:diagrams.loki3.com/BracketList"/>
    <dgm:cxn modelId="{CAF44BDD-56AE-4F20-BB9B-1C069A9869C9}" srcId="{0B5ECAAB-3194-4120-B0F9-D4D6382C1048}" destId="{190F0C3D-4AB7-4703-BC68-20D5F343E26E}" srcOrd="0" destOrd="0" parTransId="{A0E157F2-97EC-4BCB-8F88-D4D61DF035C5}" sibTransId="{DD9676F2-1178-47B4-9DCB-C7278A70E8B3}"/>
    <dgm:cxn modelId="{9632B77F-8CF2-4CD0-B453-DF1835F4212E}" type="presOf" srcId="{1F7A0E62-9099-49A7-83B6-36B69F015155}" destId="{CAF73250-3AD8-4B8A-9518-6EB385654FCC}" srcOrd="0" destOrd="0" presId="urn:diagrams.loki3.com/BracketList"/>
    <dgm:cxn modelId="{4D1096D6-1E03-4EC1-B909-97B01BE8AB5E}" type="presOf" srcId="{0B5ECAAB-3194-4120-B0F9-D4D6382C1048}" destId="{634D8059-0636-491A-89C1-41B87472F0A5}" srcOrd="0" destOrd="0" presId="urn:diagrams.loki3.com/BracketList"/>
    <dgm:cxn modelId="{C00A874E-BEEE-4AE3-858B-7BE08373D111}" type="presOf" srcId="{190F0C3D-4AB7-4703-BC68-20D5F343E26E}" destId="{61403D60-178F-4E28-B2A5-193CBE5DFEB0}" srcOrd="0" destOrd="0" presId="urn:diagrams.loki3.com/BracketList"/>
    <dgm:cxn modelId="{5DC1D9BD-11C7-4920-B0B1-DB1F1584839C}" srcId="{0C9E1561-E490-48E6-9CF6-6C0716C94E08}" destId="{1F7A0E62-9099-49A7-83B6-36B69F015155}" srcOrd="0" destOrd="0" parTransId="{FB9BEDBE-8811-4718-A107-BF4A3CA76D06}" sibTransId="{141ED2D1-AE38-4920-BFC0-547DB7235DC1}"/>
    <dgm:cxn modelId="{0BDFD1A3-929F-4396-B55A-2450E41FCF99}" type="presParOf" srcId="{0CFBB106-1498-4688-B91D-6901C3EE599A}" destId="{F3857327-3514-4DC1-BC17-75C3E4DF2E94}" srcOrd="0" destOrd="0" presId="urn:diagrams.loki3.com/BracketList"/>
    <dgm:cxn modelId="{B4D2F4AC-04E5-46E2-A574-D896FE4F056A}" type="presParOf" srcId="{F3857327-3514-4DC1-BC17-75C3E4DF2E94}" destId="{634D8059-0636-491A-89C1-41B87472F0A5}" srcOrd="0" destOrd="0" presId="urn:diagrams.loki3.com/BracketList"/>
    <dgm:cxn modelId="{E8B9D09D-848C-41AB-A623-B962E1866DC6}" type="presParOf" srcId="{F3857327-3514-4DC1-BC17-75C3E4DF2E94}" destId="{6DA639BF-2A5D-46D5-ABF7-B9E5AD4C4F15}" srcOrd="1" destOrd="0" presId="urn:diagrams.loki3.com/BracketList"/>
    <dgm:cxn modelId="{E95F39FB-9D8F-4417-930A-98A11025724C}" type="presParOf" srcId="{F3857327-3514-4DC1-BC17-75C3E4DF2E94}" destId="{7741315D-CE9B-4BB2-94BB-840B22568983}" srcOrd="2" destOrd="0" presId="urn:diagrams.loki3.com/BracketList"/>
    <dgm:cxn modelId="{6DCA6628-AB65-4CC7-AD67-5ADAE0F1DFEB}" type="presParOf" srcId="{F3857327-3514-4DC1-BC17-75C3E4DF2E94}" destId="{61403D60-178F-4E28-B2A5-193CBE5DFEB0}" srcOrd="3" destOrd="0" presId="urn:diagrams.loki3.com/BracketList"/>
    <dgm:cxn modelId="{32E8576D-1001-4F2D-833F-D6FA259FF040}" type="presParOf" srcId="{0CFBB106-1498-4688-B91D-6901C3EE599A}" destId="{EF52EC99-C13C-4A49-B7D2-D4681A227CB1}" srcOrd="1" destOrd="0" presId="urn:diagrams.loki3.com/BracketList"/>
    <dgm:cxn modelId="{C5DA20AA-CA87-41FE-B388-FD51DD4B26A6}" type="presParOf" srcId="{0CFBB106-1498-4688-B91D-6901C3EE599A}" destId="{B4EAC27F-A446-403D-B287-A9E023CC76E3}" srcOrd="2" destOrd="0" presId="urn:diagrams.loki3.com/BracketList"/>
    <dgm:cxn modelId="{4EA0BE69-C47C-44CF-BFA3-533C0379DF6D}" type="presParOf" srcId="{B4EAC27F-A446-403D-B287-A9E023CC76E3}" destId="{01188947-8526-4005-9E68-7BFFA2C4CD9B}" srcOrd="0" destOrd="0" presId="urn:diagrams.loki3.com/BracketList"/>
    <dgm:cxn modelId="{B5EFCA5A-EED2-41EF-89CD-33AF4FA187CA}" type="presParOf" srcId="{B4EAC27F-A446-403D-B287-A9E023CC76E3}" destId="{A4CBCBD2-9EC3-4ADC-B858-BD1669F2946B}" srcOrd="1" destOrd="0" presId="urn:diagrams.loki3.com/BracketList"/>
    <dgm:cxn modelId="{23209A5F-2C94-44F3-816D-573B0705C755}" type="presParOf" srcId="{B4EAC27F-A446-403D-B287-A9E023CC76E3}" destId="{CA122FAD-E1E6-474B-9DB9-373619344329}" srcOrd="2" destOrd="0" presId="urn:diagrams.loki3.com/BracketList"/>
    <dgm:cxn modelId="{0589A69E-030F-4486-B8BD-6F7945F41FB2}" type="presParOf" srcId="{B4EAC27F-A446-403D-B287-A9E023CC76E3}" destId="{CAF73250-3AD8-4B8A-9518-6EB385654FCC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2FF173E-37B1-4ECA-BA18-C293DFD8DF3B}" type="doc">
      <dgm:prSet loTypeId="urn:diagrams.loki3.com/Bracket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5ECAAB-3194-4120-B0F9-D4D6382C1048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How Often?</a:t>
          </a:r>
          <a:endParaRPr lang="en-US" sz="3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4E967857-A3E4-40D0-B560-52E862E2C65B}" type="parTrans" cxnId="{B8002AF2-EF73-42CB-90E8-EE88F316F10E}">
      <dgm:prSet/>
      <dgm:spPr/>
      <dgm:t>
        <a:bodyPr/>
        <a:lstStyle/>
        <a:p>
          <a:endParaRPr lang="en-US"/>
        </a:p>
      </dgm:t>
    </dgm:pt>
    <dgm:pt modelId="{6051374A-EDAB-4164-8A6B-14AAD32919C4}" type="sibTrans" cxnId="{B8002AF2-EF73-42CB-90E8-EE88F316F10E}">
      <dgm:prSet/>
      <dgm:spPr/>
      <dgm:t>
        <a:bodyPr/>
        <a:lstStyle/>
        <a:p>
          <a:endParaRPr lang="en-US"/>
        </a:p>
      </dgm:t>
    </dgm:pt>
    <dgm:pt modelId="{190F0C3D-4AB7-4703-BC68-20D5F343E26E}">
      <dgm:prSet phldrT="[Text]" custT="1"/>
      <dgm:spPr/>
      <dgm:t>
        <a:bodyPr/>
        <a:lstStyle/>
        <a:p>
          <a:r>
            <a: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Once Every Renewal Cycle (1-6 Years)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A0E157F2-97EC-4BCB-8F88-D4D61DF035C5}" type="parTrans" cxnId="{CAF44BDD-56AE-4F20-BB9B-1C069A9869C9}">
      <dgm:prSet/>
      <dgm:spPr/>
      <dgm:t>
        <a:bodyPr/>
        <a:lstStyle/>
        <a:p>
          <a:endParaRPr lang="en-US"/>
        </a:p>
      </dgm:t>
    </dgm:pt>
    <dgm:pt modelId="{DD9676F2-1178-47B4-9DCB-C7278A70E8B3}" type="sibTrans" cxnId="{CAF44BDD-56AE-4F20-BB9B-1C069A9869C9}">
      <dgm:prSet/>
      <dgm:spPr/>
      <dgm:t>
        <a:bodyPr/>
        <a:lstStyle/>
        <a:p>
          <a:endParaRPr lang="en-US"/>
        </a:p>
      </dgm:t>
    </dgm:pt>
    <dgm:pt modelId="{0C9E1561-E490-48E6-9CF6-6C0716C94E08}">
      <dgm:prSet phldrT="[Text]" custT="1"/>
      <dgm:spPr/>
      <dgm:t>
        <a:bodyPr/>
        <a:lstStyle/>
        <a:p>
          <a:r>
            <a:rPr lang="en-US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How Many?</a:t>
          </a:r>
          <a:endParaRPr lang="en-US" sz="3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CFF3517E-A4F4-4933-876B-51A4C7393E69}" type="parTrans" cxnId="{03A4EC47-7D13-4013-89C0-94717E68B799}">
      <dgm:prSet/>
      <dgm:spPr/>
      <dgm:t>
        <a:bodyPr/>
        <a:lstStyle/>
        <a:p>
          <a:endParaRPr lang="en-US"/>
        </a:p>
      </dgm:t>
    </dgm:pt>
    <dgm:pt modelId="{3DCC4CB0-744F-49E8-AC71-CB8DE645179C}" type="sibTrans" cxnId="{03A4EC47-7D13-4013-89C0-94717E68B799}">
      <dgm:prSet/>
      <dgm:spPr/>
      <dgm:t>
        <a:bodyPr/>
        <a:lstStyle/>
        <a:p>
          <a:endParaRPr lang="en-US"/>
        </a:p>
      </dgm:t>
    </dgm:pt>
    <dgm:pt modelId="{1F7A0E62-9099-49A7-83B6-36B69F01515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50% Sample of all Programs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FB9BEDBE-8811-4718-A107-BF4A3CA76D06}" type="parTrans" cxnId="{5DC1D9BD-11C7-4920-B0B1-DB1F1584839C}">
      <dgm:prSet/>
      <dgm:spPr/>
      <dgm:t>
        <a:bodyPr/>
        <a:lstStyle/>
        <a:p>
          <a:endParaRPr lang="en-US"/>
        </a:p>
      </dgm:t>
    </dgm:pt>
    <dgm:pt modelId="{141ED2D1-AE38-4920-BFC0-547DB7235DC1}" type="sibTrans" cxnId="{5DC1D9BD-11C7-4920-B0B1-DB1F1584839C}">
      <dgm:prSet/>
      <dgm:spPr/>
      <dgm:t>
        <a:bodyPr/>
        <a:lstStyle/>
        <a:p>
          <a:endParaRPr lang="en-US"/>
        </a:p>
      </dgm:t>
    </dgm:pt>
    <dgm:pt modelId="{0CFBB106-1498-4688-B91D-6901C3EE599A}" type="pres">
      <dgm:prSet presAssocID="{82FF173E-37B1-4ECA-BA18-C293DFD8DF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857327-3514-4DC1-BC17-75C3E4DF2E94}" type="pres">
      <dgm:prSet presAssocID="{0B5ECAAB-3194-4120-B0F9-D4D6382C1048}" presName="linNode" presStyleCnt="0"/>
      <dgm:spPr/>
    </dgm:pt>
    <dgm:pt modelId="{634D8059-0636-491A-89C1-41B87472F0A5}" type="pres">
      <dgm:prSet presAssocID="{0B5ECAAB-3194-4120-B0F9-D4D6382C1048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A639BF-2A5D-46D5-ABF7-B9E5AD4C4F15}" type="pres">
      <dgm:prSet presAssocID="{0B5ECAAB-3194-4120-B0F9-D4D6382C1048}" presName="bracket" presStyleLbl="parChTrans1D1" presStyleIdx="0" presStyleCnt="2"/>
      <dgm:spPr/>
    </dgm:pt>
    <dgm:pt modelId="{7741315D-CE9B-4BB2-94BB-840B22568983}" type="pres">
      <dgm:prSet presAssocID="{0B5ECAAB-3194-4120-B0F9-D4D6382C1048}" presName="spH" presStyleCnt="0"/>
      <dgm:spPr/>
    </dgm:pt>
    <dgm:pt modelId="{61403D60-178F-4E28-B2A5-193CBE5DFEB0}" type="pres">
      <dgm:prSet presAssocID="{0B5ECAAB-3194-4120-B0F9-D4D6382C1048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2EC99-C13C-4A49-B7D2-D4681A227CB1}" type="pres">
      <dgm:prSet presAssocID="{6051374A-EDAB-4164-8A6B-14AAD32919C4}" presName="spV" presStyleCnt="0"/>
      <dgm:spPr/>
    </dgm:pt>
    <dgm:pt modelId="{B4EAC27F-A446-403D-B287-A9E023CC76E3}" type="pres">
      <dgm:prSet presAssocID="{0C9E1561-E490-48E6-9CF6-6C0716C94E08}" presName="linNode" presStyleCnt="0"/>
      <dgm:spPr/>
    </dgm:pt>
    <dgm:pt modelId="{01188947-8526-4005-9E68-7BFFA2C4CD9B}" type="pres">
      <dgm:prSet presAssocID="{0C9E1561-E490-48E6-9CF6-6C0716C94E08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BCBD2-9EC3-4ADC-B858-BD1669F2946B}" type="pres">
      <dgm:prSet presAssocID="{0C9E1561-E490-48E6-9CF6-6C0716C94E08}" presName="bracket" presStyleLbl="parChTrans1D1" presStyleIdx="1" presStyleCnt="2"/>
      <dgm:spPr/>
    </dgm:pt>
    <dgm:pt modelId="{CA122FAD-E1E6-474B-9DB9-373619344329}" type="pres">
      <dgm:prSet presAssocID="{0C9E1561-E490-48E6-9CF6-6C0716C94E08}" presName="spH" presStyleCnt="0"/>
      <dgm:spPr/>
    </dgm:pt>
    <dgm:pt modelId="{CAF73250-3AD8-4B8A-9518-6EB385654FCC}" type="pres">
      <dgm:prSet presAssocID="{0C9E1561-E490-48E6-9CF6-6C0716C94E08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002AF2-EF73-42CB-90E8-EE88F316F10E}" srcId="{82FF173E-37B1-4ECA-BA18-C293DFD8DF3B}" destId="{0B5ECAAB-3194-4120-B0F9-D4D6382C1048}" srcOrd="0" destOrd="0" parTransId="{4E967857-A3E4-40D0-B560-52E862E2C65B}" sibTransId="{6051374A-EDAB-4164-8A6B-14AAD32919C4}"/>
    <dgm:cxn modelId="{124FA63F-694F-4A94-86EA-318FC60AC160}" type="presOf" srcId="{1F7A0E62-9099-49A7-83B6-36B69F015155}" destId="{CAF73250-3AD8-4B8A-9518-6EB385654FCC}" srcOrd="0" destOrd="0" presId="urn:diagrams.loki3.com/BracketList"/>
    <dgm:cxn modelId="{03A4EC47-7D13-4013-89C0-94717E68B799}" srcId="{82FF173E-37B1-4ECA-BA18-C293DFD8DF3B}" destId="{0C9E1561-E490-48E6-9CF6-6C0716C94E08}" srcOrd="1" destOrd="0" parTransId="{CFF3517E-A4F4-4933-876B-51A4C7393E69}" sibTransId="{3DCC4CB0-744F-49E8-AC71-CB8DE645179C}"/>
    <dgm:cxn modelId="{B92D705C-7E4C-4AE6-A1B0-56C7D6070E14}" type="presOf" srcId="{190F0C3D-4AB7-4703-BC68-20D5F343E26E}" destId="{61403D60-178F-4E28-B2A5-193CBE5DFEB0}" srcOrd="0" destOrd="0" presId="urn:diagrams.loki3.com/BracketList"/>
    <dgm:cxn modelId="{CAF44BDD-56AE-4F20-BB9B-1C069A9869C9}" srcId="{0B5ECAAB-3194-4120-B0F9-D4D6382C1048}" destId="{190F0C3D-4AB7-4703-BC68-20D5F343E26E}" srcOrd="0" destOrd="0" parTransId="{A0E157F2-97EC-4BCB-8F88-D4D61DF035C5}" sibTransId="{DD9676F2-1178-47B4-9DCB-C7278A70E8B3}"/>
    <dgm:cxn modelId="{B7D2CD47-D7C3-4A10-A5EB-C16EC08C04EC}" type="presOf" srcId="{82FF173E-37B1-4ECA-BA18-C293DFD8DF3B}" destId="{0CFBB106-1498-4688-B91D-6901C3EE599A}" srcOrd="0" destOrd="0" presId="urn:diagrams.loki3.com/BracketList"/>
    <dgm:cxn modelId="{5DC1D9BD-11C7-4920-B0B1-DB1F1584839C}" srcId="{0C9E1561-E490-48E6-9CF6-6C0716C94E08}" destId="{1F7A0E62-9099-49A7-83B6-36B69F015155}" srcOrd="0" destOrd="0" parTransId="{FB9BEDBE-8811-4718-A107-BF4A3CA76D06}" sibTransId="{141ED2D1-AE38-4920-BFC0-547DB7235DC1}"/>
    <dgm:cxn modelId="{28134089-C45E-47A8-8CB1-A117E516975E}" type="presOf" srcId="{0C9E1561-E490-48E6-9CF6-6C0716C94E08}" destId="{01188947-8526-4005-9E68-7BFFA2C4CD9B}" srcOrd="0" destOrd="0" presId="urn:diagrams.loki3.com/BracketList"/>
    <dgm:cxn modelId="{99FACBA3-2F4A-4B5A-BBA7-C1067F05982E}" type="presOf" srcId="{0B5ECAAB-3194-4120-B0F9-D4D6382C1048}" destId="{634D8059-0636-491A-89C1-41B87472F0A5}" srcOrd="0" destOrd="0" presId="urn:diagrams.loki3.com/BracketList"/>
    <dgm:cxn modelId="{D9614244-7FA5-44A5-8310-E893A702C5BB}" type="presParOf" srcId="{0CFBB106-1498-4688-B91D-6901C3EE599A}" destId="{F3857327-3514-4DC1-BC17-75C3E4DF2E94}" srcOrd="0" destOrd="0" presId="urn:diagrams.loki3.com/BracketList"/>
    <dgm:cxn modelId="{BA9874C6-6EC3-4BBD-813E-1201138EBDB3}" type="presParOf" srcId="{F3857327-3514-4DC1-BC17-75C3E4DF2E94}" destId="{634D8059-0636-491A-89C1-41B87472F0A5}" srcOrd="0" destOrd="0" presId="urn:diagrams.loki3.com/BracketList"/>
    <dgm:cxn modelId="{624904F8-A50C-4522-B731-07EC673AB543}" type="presParOf" srcId="{F3857327-3514-4DC1-BC17-75C3E4DF2E94}" destId="{6DA639BF-2A5D-46D5-ABF7-B9E5AD4C4F15}" srcOrd="1" destOrd="0" presId="urn:diagrams.loki3.com/BracketList"/>
    <dgm:cxn modelId="{99F390A6-959F-4F8D-9B5B-09C881F445C4}" type="presParOf" srcId="{F3857327-3514-4DC1-BC17-75C3E4DF2E94}" destId="{7741315D-CE9B-4BB2-94BB-840B22568983}" srcOrd="2" destOrd="0" presId="urn:diagrams.loki3.com/BracketList"/>
    <dgm:cxn modelId="{A84200A5-5403-4276-ACE6-01A5599F8C3D}" type="presParOf" srcId="{F3857327-3514-4DC1-BC17-75C3E4DF2E94}" destId="{61403D60-178F-4E28-B2A5-193CBE5DFEB0}" srcOrd="3" destOrd="0" presId="urn:diagrams.loki3.com/BracketList"/>
    <dgm:cxn modelId="{341E0DE3-93D2-44B1-BB12-06883E63C0AB}" type="presParOf" srcId="{0CFBB106-1498-4688-B91D-6901C3EE599A}" destId="{EF52EC99-C13C-4A49-B7D2-D4681A227CB1}" srcOrd="1" destOrd="0" presId="urn:diagrams.loki3.com/BracketList"/>
    <dgm:cxn modelId="{B005269D-287C-41DF-AC0B-C78A6770B0D6}" type="presParOf" srcId="{0CFBB106-1498-4688-B91D-6901C3EE599A}" destId="{B4EAC27F-A446-403D-B287-A9E023CC76E3}" srcOrd="2" destOrd="0" presId="urn:diagrams.loki3.com/BracketList"/>
    <dgm:cxn modelId="{88E78507-B6F4-4D32-A074-F613157CF89A}" type="presParOf" srcId="{B4EAC27F-A446-403D-B287-A9E023CC76E3}" destId="{01188947-8526-4005-9E68-7BFFA2C4CD9B}" srcOrd="0" destOrd="0" presId="urn:diagrams.loki3.com/BracketList"/>
    <dgm:cxn modelId="{63D99A90-5038-466D-B1F3-D103FCA6EC64}" type="presParOf" srcId="{B4EAC27F-A446-403D-B287-A9E023CC76E3}" destId="{A4CBCBD2-9EC3-4ADC-B858-BD1669F2946B}" srcOrd="1" destOrd="0" presId="urn:diagrams.loki3.com/BracketList"/>
    <dgm:cxn modelId="{ABD96BCF-8BA3-4499-9031-0FB3BCFFE62A}" type="presParOf" srcId="{B4EAC27F-A446-403D-B287-A9E023CC76E3}" destId="{CA122FAD-E1E6-474B-9DB9-373619344329}" srcOrd="2" destOrd="0" presId="urn:diagrams.loki3.com/BracketList"/>
    <dgm:cxn modelId="{CEFEB0A2-E9EE-44E4-9E7E-5DB4FC7B7220}" type="presParOf" srcId="{B4EAC27F-A446-403D-B287-A9E023CC76E3}" destId="{CAF73250-3AD8-4B8A-9518-6EB385654FCC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0308AD6-A933-4B4F-9651-303AD17A5B8C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FBE65D-8A12-44B5-A7B6-024844C359B0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dirty="0"/>
        </a:p>
      </dgm:t>
    </dgm:pt>
    <dgm:pt modelId="{61C51D5C-311E-4DAC-B172-4F8086E8FEF3}" type="parTrans" cxnId="{C2EEB7DF-05E5-424A-9AB3-200B8153494F}">
      <dgm:prSet/>
      <dgm:spPr/>
      <dgm:t>
        <a:bodyPr/>
        <a:lstStyle/>
        <a:p>
          <a:endParaRPr lang="en-US"/>
        </a:p>
      </dgm:t>
    </dgm:pt>
    <dgm:pt modelId="{CCFF669C-BCF1-4554-A8D9-2CD05897F0E0}" type="sibTrans" cxnId="{C2EEB7DF-05E5-424A-9AB3-200B8153494F}">
      <dgm:prSet/>
      <dgm:spPr/>
      <dgm:t>
        <a:bodyPr/>
        <a:lstStyle/>
        <a:p>
          <a:endParaRPr lang="en-US"/>
        </a:p>
      </dgm:t>
    </dgm:pt>
    <dgm:pt modelId="{B8E2F1A8-0543-4215-890A-6F4F2E88649E}">
      <dgm:prSet phldrT="[Text]" custT="1"/>
      <dgm:spPr/>
      <dgm:t>
        <a:bodyPr/>
        <a:lstStyle/>
        <a:p>
          <a:r>
            <a:rPr lang="en-US" sz="4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Either Verbally or In Writing</a:t>
          </a:r>
          <a:endParaRPr lang="en-US" sz="40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38BE0CC5-12B2-44AF-A52D-9CA387AF47A6}" type="parTrans" cxnId="{3C6645DA-90A5-435A-AE2A-F57F5A7353AC}">
      <dgm:prSet/>
      <dgm:spPr/>
      <dgm:t>
        <a:bodyPr/>
        <a:lstStyle/>
        <a:p>
          <a:endParaRPr lang="en-US"/>
        </a:p>
      </dgm:t>
    </dgm:pt>
    <dgm:pt modelId="{1581E4F0-EB9A-40B0-A166-01594B549901}" type="sibTrans" cxnId="{3C6645DA-90A5-435A-AE2A-F57F5A7353AC}">
      <dgm:prSet/>
      <dgm:spPr/>
      <dgm:t>
        <a:bodyPr/>
        <a:lstStyle/>
        <a:p>
          <a:endParaRPr lang="en-US"/>
        </a:p>
      </dgm:t>
    </dgm:pt>
    <dgm:pt modelId="{9ED72852-F3E8-4C62-916C-31C857479B33}">
      <dgm:prSet phldrT="[Text]" phldr="1"/>
      <dgm:spPr/>
      <dgm:t>
        <a:bodyPr/>
        <a:lstStyle/>
        <a:p>
          <a:endParaRPr lang="en-US" dirty="0"/>
        </a:p>
      </dgm:t>
    </dgm:pt>
    <dgm:pt modelId="{5F05A5D7-BB68-4F47-A174-0C3BFC84D612}" type="parTrans" cxnId="{AC61DE92-942F-49A6-A701-8FA8E5BE986C}">
      <dgm:prSet/>
      <dgm:spPr/>
      <dgm:t>
        <a:bodyPr/>
        <a:lstStyle/>
        <a:p>
          <a:endParaRPr lang="en-US"/>
        </a:p>
      </dgm:t>
    </dgm:pt>
    <dgm:pt modelId="{AFD687EA-08B7-4548-AAAC-C76DD96478CC}" type="sibTrans" cxnId="{AC61DE92-942F-49A6-A701-8FA8E5BE986C}">
      <dgm:prSet/>
      <dgm:spPr/>
      <dgm:t>
        <a:bodyPr/>
        <a:lstStyle/>
        <a:p>
          <a:endParaRPr lang="en-US"/>
        </a:p>
      </dgm:t>
    </dgm:pt>
    <dgm:pt modelId="{8BAA42AE-4A5E-4043-BD87-4EF4751FDBF7}">
      <dgm:prSet phldrT="[Text]" custT="1"/>
      <dgm:spPr/>
      <dgm:t>
        <a:bodyPr/>
        <a:lstStyle/>
        <a:p>
          <a:r>
            <a:rPr lang="en-US" sz="40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From Employer or Graduate</a:t>
          </a:r>
          <a:endParaRPr lang="en-US" sz="40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40C7A0E0-0E6A-4D54-84AC-5B41F77A0D3E}" type="parTrans" cxnId="{B598FF51-E888-4103-B1D5-7A5E3F5F6D07}">
      <dgm:prSet/>
      <dgm:spPr/>
      <dgm:t>
        <a:bodyPr/>
        <a:lstStyle/>
        <a:p>
          <a:endParaRPr lang="en-US"/>
        </a:p>
      </dgm:t>
    </dgm:pt>
    <dgm:pt modelId="{71E536B5-66CD-428F-BD0A-588DE918D16F}" type="sibTrans" cxnId="{B598FF51-E888-4103-B1D5-7A5E3F5F6D07}">
      <dgm:prSet/>
      <dgm:spPr/>
      <dgm:t>
        <a:bodyPr/>
        <a:lstStyle/>
        <a:p>
          <a:endParaRPr lang="en-US"/>
        </a:p>
      </dgm:t>
    </dgm:pt>
    <dgm:pt modelId="{877FBDB7-44F2-4761-BF90-0461A646E4BD}">
      <dgm:prSet phldrT="[Text]" phldr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dirty="0"/>
        </a:p>
      </dgm:t>
    </dgm:pt>
    <dgm:pt modelId="{7E5DBAD7-B0CC-4525-9C70-E9E4B0F7E61B}" type="parTrans" cxnId="{6C8FA646-62F3-491A-8004-9C1DE4398678}">
      <dgm:prSet/>
      <dgm:spPr/>
      <dgm:t>
        <a:bodyPr/>
        <a:lstStyle/>
        <a:p>
          <a:endParaRPr lang="en-US"/>
        </a:p>
      </dgm:t>
    </dgm:pt>
    <dgm:pt modelId="{32850EEC-F21C-4B37-BEF7-C4D5EE4B5220}" type="sibTrans" cxnId="{6C8FA646-62F3-491A-8004-9C1DE4398678}">
      <dgm:prSet/>
      <dgm:spPr/>
      <dgm:t>
        <a:bodyPr/>
        <a:lstStyle/>
        <a:p>
          <a:endParaRPr lang="en-US"/>
        </a:p>
      </dgm:t>
    </dgm:pt>
    <dgm:pt modelId="{A280EA72-0C2A-4F1D-A29C-FCC4BCEDEEE6}">
      <dgm:prSet phldrT="[Text]" custT="1"/>
      <dgm:spPr/>
      <dgm:t>
        <a:bodyPr/>
        <a:lstStyle/>
        <a:p>
          <a:r>
            <a:rPr lang="en-US" sz="4000" u="none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Results to On-Site Evaluation Team / ACCSC</a:t>
          </a:r>
          <a:endParaRPr lang="en-US" sz="4000" u="none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031E3DE4-0B29-41A7-9DB4-113332A8EADF}" type="parTrans" cxnId="{E4F7A926-ED4A-4089-A4CD-E495FDC70486}">
      <dgm:prSet/>
      <dgm:spPr/>
      <dgm:t>
        <a:bodyPr/>
        <a:lstStyle/>
        <a:p>
          <a:endParaRPr lang="en-US"/>
        </a:p>
      </dgm:t>
    </dgm:pt>
    <dgm:pt modelId="{537E17BD-7D75-4308-921D-450B5ECCEAAA}" type="sibTrans" cxnId="{E4F7A926-ED4A-4089-A4CD-E495FDC70486}">
      <dgm:prSet/>
      <dgm:spPr/>
      <dgm:t>
        <a:bodyPr/>
        <a:lstStyle/>
        <a:p>
          <a:endParaRPr lang="en-US"/>
        </a:p>
      </dgm:t>
    </dgm:pt>
    <dgm:pt modelId="{A2B9ABAF-809B-425B-A710-51D28216065E}">
      <dgm:prSet/>
      <dgm:spPr/>
      <dgm:t>
        <a:bodyPr/>
        <a:lstStyle/>
        <a:p>
          <a:endParaRPr lang="en-US"/>
        </a:p>
      </dgm:t>
    </dgm:pt>
    <dgm:pt modelId="{A795E599-76D9-4F2D-AE35-B7B88336DAE4}" type="parTrans" cxnId="{D4E40C5A-98E0-4B92-8BE3-432E367D0AC8}">
      <dgm:prSet/>
      <dgm:spPr/>
      <dgm:t>
        <a:bodyPr/>
        <a:lstStyle/>
        <a:p>
          <a:endParaRPr lang="en-US"/>
        </a:p>
      </dgm:t>
    </dgm:pt>
    <dgm:pt modelId="{4E925883-A0C8-4F80-AF67-A1783C4A1C52}" type="sibTrans" cxnId="{D4E40C5A-98E0-4B92-8BE3-432E367D0AC8}">
      <dgm:prSet/>
      <dgm:spPr/>
      <dgm:t>
        <a:bodyPr/>
        <a:lstStyle/>
        <a:p>
          <a:endParaRPr lang="en-US"/>
        </a:p>
      </dgm:t>
    </dgm:pt>
    <dgm:pt modelId="{EED9FD41-9681-4239-983C-35DA1DC6C54E}">
      <dgm:prSet custT="1"/>
      <dgm:spPr/>
      <dgm:t>
        <a:bodyPr/>
        <a:lstStyle/>
        <a:p>
          <a:r>
            <a:rPr lang="en-US" sz="40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Independent from the School</a:t>
          </a:r>
          <a:endParaRPr lang="en-US" sz="40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D9C2D776-1773-41F7-95A9-FD1397907DDD}" type="parTrans" cxnId="{4D7D7CB0-791F-4F4E-8A93-8E8B0173FDA0}">
      <dgm:prSet/>
      <dgm:spPr/>
      <dgm:t>
        <a:bodyPr/>
        <a:lstStyle/>
        <a:p>
          <a:endParaRPr lang="en-US"/>
        </a:p>
      </dgm:t>
    </dgm:pt>
    <dgm:pt modelId="{2960F287-7AC5-402F-B96D-398AD0E101FE}" type="sibTrans" cxnId="{4D7D7CB0-791F-4F4E-8A93-8E8B0173FDA0}">
      <dgm:prSet/>
      <dgm:spPr/>
      <dgm:t>
        <a:bodyPr/>
        <a:lstStyle/>
        <a:p>
          <a:endParaRPr lang="en-US"/>
        </a:p>
      </dgm:t>
    </dgm:pt>
    <dgm:pt modelId="{126519C6-7E1B-452C-86E2-6E5ACF573C00}" type="pres">
      <dgm:prSet presAssocID="{90308AD6-A933-4B4F-9651-303AD17A5B8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001CF0-89EB-47B0-ABD5-D32B425EF32F}" type="pres">
      <dgm:prSet presAssocID="{A2B9ABAF-809B-425B-A710-51D28216065E}" presName="composite" presStyleCnt="0"/>
      <dgm:spPr/>
    </dgm:pt>
    <dgm:pt modelId="{8A62968A-8DAA-45C9-8BAE-D14F70D29055}" type="pres">
      <dgm:prSet presAssocID="{A2B9ABAF-809B-425B-A710-51D28216065E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1DEC24-D5D5-4205-B285-2EFFCDC13048}" type="pres">
      <dgm:prSet presAssocID="{A2B9ABAF-809B-425B-A710-51D28216065E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EDB49-18A2-4F06-B493-44CCE310A52D}" type="pres">
      <dgm:prSet presAssocID="{4E925883-A0C8-4F80-AF67-A1783C4A1C52}" presName="sp" presStyleCnt="0"/>
      <dgm:spPr/>
    </dgm:pt>
    <dgm:pt modelId="{1C0E1C33-A2BD-4F0E-B72F-7C691466529B}" type="pres">
      <dgm:prSet presAssocID="{6BFBE65D-8A12-44B5-A7B6-024844C359B0}" presName="composite" presStyleCnt="0"/>
      <dgm:spPr/>
    </dgm:pt>
    <dgm:pt modelId="{C019DCE0-0CF8-428B-8CB7-A2E93114AB3D}" type="pres">
      <dgm:prSet presAssocID="{6BFBE65D-8A12-44B5-A7B6-024844C359B0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34CDB2-E049-46D7-A580-B68A67E8FC1A}" type="pres">
      <dgm:prSet presAssocID="{6BFBE65D-8A12-44B5-A7B6-024844C359B0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E8736-EC3A-4F2B-B4E8-349C43769BDC}" type="pres">
      <dgm:prSet presAssocID="{CCFF669C-BCF1-4554-A8D9-2CD05897F0E0}" presName="sp" presStyleCnt="0"/>
      <dgm:spPr/>
    </dgm:pt>
    <dgm:pt modelId="{F2E5211C-735D-4316-BB65-02A03B576012}" type="pres">
      <dgm:prSet presAssocID="{9ED72852-F3E8-4C62-916C-31C857479B33}" presName="composite" presStyleCnt="0"/>
      <dgm:spPr/>
    </dgm:pt>
    <dgm:pt modelId="{8ADE023F-090C-4473-81F7-CD89E3FACB7E}" type="pres">
      <dgm:prSet presAssocID="{9ED72852-F3E8-4C62-916C-31C857479B3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4FBDE-2902-46B7-9F31-6043CCC07F41}" type="pres">
      <dgm:prSet presAssocID="{9ED72852-F3E8-4C62-916C-31C857479B3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76AA86-D927-42C8-9B54-20BAC10BF899}" type="pres">
      <dgm:prSet presAssocID="{AFD687EA-08B7-4548-AAAC-C76DD96478CC}" presName="sp" presStyleCnt="0"/>
      <dgm:spPr/>
    </dgm:pt>
    <dgm:pt modelId="{62B0B94F-D300-413C-91A0-9D656AEBBCA3}" type="pres">
      <dgm:prSet presAssocID="{877FBDB7-44F2-4761-BF90-0461A646E4BD}" presName="composite" presStyleCnt="0"/>
      <dgm:spPr/>
    </dgm:pt>
    <dgm:pt modelId="{A00B8D9E-26BD-42A0-9083-F9C99F981F8E}" type="pres">
      <dgm:prSet presAssocID="{877FBDB7-44F2-4761-BF90-0461A646E4B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B5D71-0AEC-4C9F-BA0C-B3B8E91C1E69}" type="pres">
      <dgm:prSet presAssocID="{877FBDB7-44F2-4761-BF90-0461A646E4B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6645DA-90A5-435A-AE2A-F57F5A7353AC}" srcId="{6BFBE65D-8A12-44B5-A7B6-024844C359B0}" destId="{B8E2F1A8-0543-4215-890A-6F4F2E88649E}" srcOrd="0" destOrd="0" parTransId="{38BE0CC5-12B2-44AF-A52D-9CA387AF47A6}" sibTransId="{1581E4F0-EB9A-40B0-A166-01594B549901}"/>
    <dgm:cxn modelId="{3254B6E6-8BE8-4109-AF3F-EC40B48BF4D9}" type="presOf" srcId="{90308AD6-A933-4B4F-9651-303AD17A5B8C}" destId="{126519C6-7E1B-452C-86E2-6E5ACF573C00}" srcOrd="0" destOrd="0" presId="urn:microsoft.com/office/officeart/2005/8/layout/chevron2"/>
    <dgm:cxn modelId="{D4E40C5A-98E0-4B92-8BE3-432E367D0AC8}" srcId="{90308AD6-A933-4B4F-9651-303AD17A5B8C}" destId="{A2B9ABAF-809B-425B-A710-51D28216065E}" srcOrd="0" destOrd="0" parTransId="{A795E599-76D9-4F2D-AE35-B7B88336DAE4}" sibTransId="{4E925883-A0C8-4F80-AF67-A1783C4A1C52}"/>
    <dgm:cxn modelId="{6C8FA646-62F3-491A-8004-9C1DE4398678}" srcId="{90308AD6-A933-4B4F-9651-303AD17A5B8C}" destId="{877FBDB7-44F2-4761-BF90-0461A646E4BD}" srcOrd="3" destOrd="0" parTransId="{7E5DBAD7-B0CC-4525-9C70-E9E4B0F7E61B}" sibTransId="{32850EEC-F21C-4B37-BEF7-C4D5EE4B5220}"/>
    <dgm:cxn modelId="{4D7D7CB0-791F-4F4E-8A93-8E8B0173FDA0}" srcId="{A2B9ABAF-809B-425B-A710-51D28216065E}" destId="{EED9FD41-9681-4239-983C-35DA1DC6C54E}" srcOrd="0" destOrd="0" parTransId="{D9C2D776-1773-41F7-95A9-FD1397907DDD}" sibTransId="{2960F287-7AC5-402F-B96D-398AD0E101FE}"/>
    <dgm:cxn modelId="{E999866E-9876-4CEB-A5E2-E185E8CF3BE4}" type="presOf" srcId="{8BAA42AE-4A5E-4043-BD87-4EF4751FDBF7}" destId="{5E54FBDE-2902-46B7-9F31-6043CCC07F41}" srcOrd="0" destOrd="0" presId="urn:microsoft.com/office/officeart/2005/8/layout/chevron2"/>
    <dgm:cxn modelId="{58B66600-ECF3-4E32-AB98-6E71EA653F83}" type="presOf" srcId="{A2B9ABAF-809B-425B-A710-51D28216065E}" destId="{8A62968A-8DAA-45C9-8BAE-D14F70D29055}" srcOrd="0" destOrd="0" presId="urn:microsoft.com/office/officeart/2005/8/layout/chevron2"/>
    <dgm:cxn modelId="{E4F7A926-ED4A-4089-A4CD-E495FDC70486}" srcId="{877FBDB7-44F2-4761-BF90-0461A646E4BD}" destId="{A280EA72-0C2A-4F1D-A29C-FCC4BCEDEEE6}" srcOrd="0" destOrd="0" parTransId="{031E3DE4-0B29-41A7-9DB4-113332A8EADF}" sibTransId="{537E17BD-7D75-4308-921D-450B5ECCEAAA}"/>
    <dgm:cxn modelId="{C2EEB7DF-05E5-424A-9AB3-200B8153494F}" srcId="{90308AD6-A933-4B4F-9651-303AD17A5B8C}" destId="{6BFBE65D-8A12-44B5-A7B6-024844C359B0}" srcOrd="1" destOrd="0" parTransId="{61C51D5C-311E-4DAC-B172-4F8086E8FEF3}" sibTransId="{CCFF669C-BCF1-4554-A8D9-2CD05897F0E0}"/>
    <dgm:cxn modelId="{D5BE0B26-7891-4625-9A63-FEB2FAF1205E}" type="presOf" srcId="{A280EA72-0C2A-4F1D-A29C-FCC4BCEDEEE6}" destId="{007B5D71-0AEC-4C9F-BA0C-B3B8E91C1E69}" srcOrd="0" destOrd="0" presId="urn:microsoft.com/office/officeart/2005/8/layout/chevron2"/>
    <dgm:cxn modelId="{AC61DE92-942F-49A6-A701-8FA8E5BE986C}" srcId="{90308AD6-A933-4B4F-9651-303AD17A5B8C}" destId="{9ED72852-F3E8-4C62-916C-31C857479B33}" srcOrd="2" destOrd="0" parTransId="{5F05A5D7-BB68-4F47-A174-0C3BFC84D612}" sibTransId="{AFD687EA-08B7-4548-AAAC-C76DD96478CC}"/>
    <dgm:cxn modelId="{C6F29909-D029-43CB-AF1A-7286DB8BAE73}" type="presOf" srcId="{B8E2F1A8-0543-4215-890A-6F4F2E88649E}" destId="{B734CDB2-E049-46D7-A580-B68A67E8FC1A}" srcOrd="0" destOrd="0" presId="urn:microsoft.com/office/officeart/2005/8/layout/chevron2"/>
    <dgm:cxn modelId="{328896D4-B99C-417F-9B16-687D9602D90F}" type="presOf" srcId="{EED9FD41-9681-4239-983C-35DA1DC6C54E}" destId="{5E1DEC24-D5D5-4205-B285-2EFFCDC13048}" srcOrd="0" destOrd="0" presId="urn:microsoft.com/office/officeart/2005/8/layout/chevron2"/>
    <dgm:cxn modelId="{925285DB-7302-4F02-8E22-73B506B2A330}" type="presOf" srcId="{877FBDB7-44F2-4761-BF90-0461A646E4BD}" destId="{A00B8D9E-26BD-42A0-9083-F9C99F981F8E}" srcOrd="0" destOrd="0" presId="urn:microsoft.com/office/officeart/2005/8/layout/chevron2"/>
    <dgm:cxn modelId="{0C1AA3CD-CA8B-4EE6-9236-8DBA3CA748F0}" type="presOf" srcId="{9ED72852-F3E8-4C62-916C-31C857479B33}" destId="{8ADE023F-090C-4473-81F7-CD89E3FACB7E}" srcOrd="0" destOrd="0" presId="urn:microsoft.com/office/officeart/2005/8/layout/chevron2"/>
    <dgm:cxn modelId="{B598FF51-E888-4103-B1D5-7A5E3F5F6D07}" srcId="{9ED72852-F3E8-4C62-916C-31C857479B33}" destId="{8BAA42AE-4A5E-4043-BD87-4EF4751FDBF7}" srcOrd="0" destOrd="0" parTransId="{40C7A0E0-0E6A-4D54-84AC-5B41F77A0D3E}" sibTransId="{71E536B5-66CD-428F-BD0A-588DE918D16F}"/>
    <dgm:cxn modelId="{5E4E84DB-7554-496C-A8D9-60808C941B9F}" type="presOf" srcId="{6BFBE65D-8A12-44B5-A7B6-024844C359B0}" destId="{C019DCE0-0CF8-428B-8CB7-A2E93114AB3D}" srcOrd="0" destOrd="0" presId="urn:microsoft.com/office/officeart/2005/8/layout/chevron2"/>
    <dgm:cxn modelId="{094C5E2A-1465-44F4-A7EE-3439E40F95B7}" type="presParOf" srcId="{126519C6-7E1B-452C-86E2-6E5ACF573C00}" destId="{2E001CF0-89EB-47B0-ABD5-D32B425EF32F}" srcOrd="0" destOrd="0" presId="urn:microsoft.com/office/officeart/2005/8/layout/chevron2"/>
    <dgm:cxn modelId="{F4E43D80-E8F6-4B3A-96EE-6407F0E98FE4}" type="presParOf" srcId="{2E001CF0-89EB-47B0-ABD5-D32B425EF32F}" destId="{8A62968A-8DAA-45C9-8BAE-D14F70D29055}" srcOrd="0" destOrd="0" presId="urn:microsoft.com/office/officeart/2005/8/layout/chevron2"/>
    <dgm:cxn modelId="{8E82D203-736A-4655-B542-BFE32C00510B}" type="presParOf" srcId="{2E001CF0-89EB-47B0-ABD5-D32B425EF32F}" destId="{5E1DEC24-D5D5-4205-B285-2EFFCDC13048}" srcOrd="1" destOrd="0" presId="urn:microsoft.com/office/officeart/2005/8/layout/chevron2"/>
    <dgm:cxn modelId="{7F5CD495-151D-4E2F-ADFB-3073B83879FC}" type="presParOf" srcId="{126519C6-7E1B-452C-86E2-6E5ACF573C00}" destId="{E2CEDB49-18A2-4F06-B493-44CCE310A52D}" srcOrd="1" destOrd="0" presId="urn:microsoft.com/office/officeart/2005/8/layout/chevron2"/>
    <dgm:cxn modelId="{648B5196-7CB3-41DC-8904-1D1D8FEAB39B}" type="presParOf" srcId="{126519C6-7E1B-452C-86E2-6E5ACF573C00}" destId="{1C0E1C33-A2BD-4F0E-B72F-7C691466529B}" srcOrd="2" destOrd="0" presId="urn:microsoft.com/office/officeart/2005/8/layout/chevron2"/>
    <dgm:cxn modelId="{633FFE04-5404-4CB9-AB0A-E0C94A7F4BD5}" type="presParOf" srcId="{1C0E1C33-A2BD-4F0E-B72F-7C691466529B}" destId="{C019DCE0-0CF8-428B-8CB7-A2E93114AB3D}" srcOrd="0" destOrd="0" presId="urn:microsoft.com/office/officeart/2005/8/layout/chevron2"/>
    <dgm:cxn modelId="{38A58BD6-8262-408D-A594-12E7FF364396}" type="presParOf" srcId="{1C0E1C33-A2BD-4F0E-B72F-7C691466529B}" destId="{B734CDB2-E049-46D7-A580-B68A67E8FC1A}" srcOrd="1" destOrd="0" presId="urn:microsoft.com/office/officeart/2005/8/layout/chevron2"/>
    <dgm:cxn modelId="{0C0A3126-1570-4FA8-B282-514C127FEE7A}" type="presParOf" srcId="{126519C6-7E1B-452C-86E2-6E5ACF573C00}" destId="{879E8736-EC3A-4F2B-B4E8-349C43769BDC}" srcOrd="3" destOrd="0" presId="urn:microsoft.com/office/officeart/2005/8/layout/chevron2"/>
    <dgm:cxn modelId="{72AA0ED4-E007-4D3E-9F20-DB1405A3F6E3}" type="presParOf" srcId="{126519C6-7E1B-452C-86E2-6E5ACF573C00}" destId="{F2E5211C-735D-4316-BB65-02A03B576012}" srcOrd="4" destOrd="0" presId="urn:microsoft.com/office/officeart/2005/8/layout/chevron2"/>
    <dgm:cxn modelId="{91B6774E-9182-425B-9B4C-025DD4C58181}" type="presParOf" srcId="{F2E5211C-735D-4316-BB65-02A03B576012}" destId="{8ADE023F-090C-4473-81F7-CD89E3FACB7E}" srcOrd="0" destOrd="0" presId="urn:microsoft.com/office/officeart/2005/8/layout/chevron2"/>
    <dgm:cxn modelId="{57B771F9-21F8-4173-B03A-3EB52EC3FC4B}" type="presParOf" srcId="{F2E5211C-735D-4316-BB65-02A03B576012}" destId="{5E54FBDE-2902-46B7-9F31-6043CCC07F41}" srcOrd="1" destOrd="0" presId="urn:microsoft.com/office/officeart/2005/8/layout/chevron2"/>
    <dgm:cxn modelId="{A69F69B1-4639-4BEB-8F08-17776DBD8803}" type="presParOf" srcId="{126519C6-7E1B-452C-86E2-6E5ACF573C00}" destId="{7976AA86-D927-42C8-9B54-20BAC10BF899}" srcOrd="5" destOrd="0" presId="urn:microsoft.com/office/officeart/2005/8/layout/chevron2"/>
    <dgm:cxn modelId="{23A143B8-FE2F-437F-B85E-ED984CBB8ADB}" type="presParOf" srcId="{126519C6-7E1B-452C-86E2-6E5ACF573C00}" destId="{62B0B94F-D300-413C-91A0-9D656AEBBCA3}" srcOrd="6" destOrd="0" presId="urn:microsoft.com/office/officeart/2005/8/layout/chevron2"/>
    <dgm:cxn modelId="{F0A18BCC-8D93-490B-8A9C-174416087EC0}" type="presParOf" srcId="{62B0B94F-D300-413C-91A0-9D656AEBBCA3}" destId="{A00B8D9E-26BD-42A0-9083-F9C99F981F8E}" srcOrd="0" destOrd="0" presId="urn:microsoft.com/office/officeart/2005/8/layout/chevron2"/>
    <dgm:cxn modelId="{E960AB9B-AFE8-4E18-A569-55295AD19DF5}" type="presParOf" srcId="{62B0B94F-D300-413C-91A0-9D656AEBBCA3}" destId="{007B5D71-0AEC-4C9F-BA0C-B3B8E91C1E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3A5205A-A958-4857-8196-9479A92440CA}" type="doc">
      <dgm:prSet loTypeId="urn:microsoft.com/office/officeart/2005/8/layout/cycle8" loCatId="cycle" qsTypeId="urn:microsoft.com/office/officeart/2005/8/quickstyle/3d3" qsCatId="3D" csTypeId="urn:microsoft.com/office/officeart/2005/8/colors/accent1_2" csCatId="accent1" phldr="1"/>
      <dgm:spPr/>
    </dgm:pt>
    <dgm:pt modelId="{4851785F-5873-4422-A912-0C1BE8E8179A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Verified but Different</a:t>
          </a:r>
          <a:endParaRPr lang="en-US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720C4A9B-37D0-44F2-A840-23F652BC53FF}" type="parTrans" cxnId="{A465F7EF-CE92-452A-8423-402C2179C2AF}">
      <dgm:prSet/>
      <dgm:spPr/>
      <dgm:t>
        <a:bodyPr/>
        <a:lstStyle/>
        <a:p>
          <a:endParaRPr lang="en-US"/>
        </a:p>
      </dgm:t>
    </dgm:pt>
    <dgm:pt modelId="{856BAD66-76DE-46A6-BC35-FCB8742D6E5E}" type="sibTrans" cxnId="{A465F7EF-CE92-452A-8423-402C2179C2AF}">
      <dgm:prSet/>
      <dgm:spPr/>
      <dgm:t>
        <a:bodyPr/>
        <a:lstStyle/>
        <a:p>
          <a:endParaRPr lang="en-US"/>
        </a:p>
      </dgm:t>
    </dgm:pt>
    <dgm:pt modelId="{EBF794B2-298D-4731-BC11-6001FA3EDF1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Verified as Not Correct</a:t>
          </a:r>
          <a:endParaRPr lang="en-US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80F91F1C-0220-4D55-A6A5-496667C3AC42}" type="parTrans" cxnId="{05A3F2F1-AAE5-41D8-BB53-3743AEF42AB8}">
      <dgm:prSet/>
      <dgm:spPr/>
      <dgm:t>
        <a:bodyPr/>
        <a:lstStyle/>
        <a:p>
          <a:endParaRPr lang="en-US"/>
        </a:p>
      </dgm:t>
    </dgm:pt>
    <dgm:pt modelId="{65E6A32B-CEF2-441E-8689-2ED7D38696B9}" type="sibTrans" cxnId="{05A3F2F1-AAE5-41D8-BB53-3743AEF42AB8}">
      <dgm:prSet/>
      <dgm:spPr/>
      <dgm:t>
        <a:bodyPr/>
        <a:lstStyle/>
        <a:p>
          <a:endParaRPr lang="en-US"/>
        </a:p>
      </dgm:t>
    </dgm:pt>
    <dgm:pt modelId="{B8BD3539-5722-467F-927C-8490B65FA99A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Verified as Correct</a:t>
          </a:r>
          <a:endParaRPr lang="en-US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293FEA31-6FCF-4876-957D-A3B47C512E2D}" type="parTrans" cxnId="{95EA099C-C9B3-49DF-93C0-441FE4E329A9}">
      <dgm:prSet/>
      <dgm:spPr/>
      <dgm:t>
        <a:bodyPr/>
        <a:lstStyle/>
        <a:p>
          <a:endParaRPr lang="en-US"/>
        </a:p>
      </dgm:t>
    </dgm:pt>
    <dgm:pt modelId="{6E0863E9-190C-489D-B6A3-0CA4621B702E}" type="sibTrans" cxnId="{95EA099C-C9B3-49DF-93C0-441FE4E329A9}">
      <dgm:prSet/>
      <dgm:spPr/>
      <dgm:t>
        <a:bodyPr/>
        <a:lstStyle/>
        <a:p>
          <a:endParaRPr lang="en-US"/>
        </a:p>
      </dgm:t>
    </dgm:pt>
    <dgm:pt modelId="{F71F48BD-C7A9-4F68-9E14-56EA51A7F749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Unable to Verify</a:t>
          </a:r>
          <a:endParaRPr lang="en-US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33666E54-F1A5-4BF5-B407-5FF907A575E9}" type="parTrans" cxnId="{516D48BD-91D2-4FDE-9CF2-BB7B0BECCE55}">
      <dgm:prSet/>
      <dgm:spPr/>
      <dgm:t>
        <a:bodyPr/>
        <a:lstStyle/>
        <a:p>
          <a:endParaRPr lang="en-US"/>
        </a:p>
      </dgm:t>
    </dgm:pt>
    <dgm:pt modelId="{A4CA9C8C-203D-463F-9A74-14DF8A8ADB45}" type="sibTrans" cxnId="{516D48BD-91D2-4FDE-9CF2-BB7B0BECCE55}">
      <dgm:prSet/>
      <dgm:spPr/>
      <dgm:t>
        <a:bodyPr/>
        <a:lstStyle/>
        <a:p>
          <a:endParaRPr lang="en-US"/>
        </a:p>
      </dgm:t>
    </dgm:pt>
    <dgm:pt modelId="{CCEAB74D-C91B-4E74-86A8-E4DC7B7D1FA5}" type="pres">
      <dgm:prSet presAssocID="{43A5205A-A958-4857-8196-9479A92440CA}" presName="compositeShape" presStyleCnt="0">
        <dgm:presLayoutVars>
          <dgm:chMax val="7"/>
          <dgm:dir/>
          <dgm:resizeHandles val="exact"/>
        </dgm:presLayoutVars>
      </dgm:prSet>
      <dgm:spPr/>
    </dgm:pt>
    <dgm:pt modelId="{49652D45-486E-4CB5-8B63-CFFA589BC1E7}" type="pres">
      <dgm:prSet presAssocID="{43A5205A-A958-4857-8196-9479A92440CA}" presName="wedge1" presStyleLbl="node1" presStyleIdx="0" presStyleCnt="4"/>
      <dgm:spPr/>
      <dgm:t>
        <a:bodyPr/>
        <a:lstStyle/>
        <a:p>
          <a:endParaRPr lang="en-US"/>
        </a:p>
      </dgm:t>
    </dgm:pt>
    <dgm:pt modelId="{0787B914-C0A3-4658-9AFD-8665A7ABD38C}" type="pres">
      <dgm:prSet presAssocID="{43A5205A-A958-4857-8196-9479A92440CA}" presName="dummy1a" presStyleCnt="0"/>
      <dgm:spPr/>
    </dgm:pt>
    <dgm:pt modelId="{1707B6E8-BB93-45BF-995F-993DAB3EFDCB}" type="pres">
      <dgm:prSet presAssocID="{43A5205A-A958-4857-8196-9479A92440CA}" presName="dummy1b" presStyleCnt="0"/>
      <dgm:spPr/>
    </dgm:pt>
    <dgm:pt modelId="{E9B4BE1A-8EB0-469E-AC10-8D78B26E4D77}" type="pres">
      <dgm:prSet presAssocID="{43A5205A-A958-4857-8196-9479A92440CA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B51ECD-02A3-4B61-B8F6-3AFAE381B8E1}" type="pres">
      <dgm:prSet presAssocID="{43A5205A-A958-4857-8196-9479A92440CA}" presName="wedge2" presStyleLbl="node1" presStyleIdx="1" presStyleCnt="4"/>
      <dgm:spPr/>
      <dgm:t>
        <a:bodyPr/>
        <a:lstStyle/>
        <a:p>
          <a:endParaRPr lang="en-US"/>
        </a:p>
      </dgm:t>
    </dgm:pt>
    <dgm:pt modelId="{93C6FB70-7832-4EEC-A5E5-B386B49B1425}" type="pres">
      <dgm:prSet presAssocID="{43A5205A-A958-4857-8196-9479A92440CA}" presName="dummy2a" presStyleCnt="0"/>
      <dgm:spPr/>
    </dgm:pt>
    <dgm:pt modelId="{18610871-01C2-4FA4-95CB-5301A95F86D7}" type="pres">
      <dgm:prSet presAssocID="{43A5205A-A958-4857-8196-9479A92440CA}" presName="dummy2b" presStyleCnt="0"/>
      <dgm:spPr/>
    </dgm:pt>
    <dgm:pt modelId="{913E81E2-EA36-40F7-8ECA-CB546BE90B53}" type="pres">
      <dgm:prSet presAssocID="{43A5205A-A958-4857-8196-9479A92440CA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3E693-F6BA-4DCA-BA76-B1A8391C56A8}" type="pres">
      <dgm:prSet presAssocID="{43A5205A-A958-4857-8196-9479A92440CA}" presName="wedge3" presStyleLbl="node1" presStyleIdx="2" presStyleCnt="4"/>
      <dgm:spPr/>
      <dgm:t>
        <a:bodyPr/>
        <a:lstStyle/>
        <a:p>
          <a:endParaRPr lang="en-US"/>
        </a:p>
      </dgm:t>
    </dgm:pt>
    <dgm:pt modelId="{F7D40EFB-C5AF-4403-A2A6-56FC1DBC6801}" type="pres">
      <dgm:prSet presAssocID="{43A5205A-A958-4857-8196-9479A92440CA}" presName="dummy3a" presStyleCnt="0"/>
      <dgm:spPr/>
    </dgm:pt>
    <dgm:pt modelId="{277168B8-4443-4727-BF06-B7B2F479490E}" type="pres">
      <dgm:prSet presAssocID="{43A5205A-A958-4857-8196-9479A92440CA}" presName="dummy3b" presStyleCnt="0"/>
      <dgm:spPr/>
    </dgm:pt>
    <dgm:pt modelId="{1AB0681A-4483-4BFE-AA92-2EC4AD046A29}" type="pres">
      <dgm:prSet presAssocID="{43A5205A-A958-4857-8196-9479A92440CA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23BE8-A357-40A4-AD53-56719CECE128}" type="pres">
      <dgm:prSet presAssocID="{43A5205A-A958-4857-8196-9479A92440CA}" presName="wedge4" presStyleLbl="node1" presStyleIdx="3" presStyleCnt="4"/>
      <dgm:spPr/>
      <dgm:t>
        <a:bodyPr/>
        <a:lstStyle/>
        <a:p>
          <a:endParaRPr lang="en-US"/>
        </a:p>
      </dgm:t>
    </dgm:pt>
    <dgm:pt modelId="{06139CEF-2EF0-45D1-A34B-DA3B757FC929}" type="pres">
      <dgm:prSet presAssocID="{43A5205A-A958-4857-8196-9479A92440CA}" presName="dummy4a" presStyleCnt="0"/>
      <dgm:spPr/>
    </dgm:pt>
    <dgm:pt modelId="{8C28D729-27B8-4731-A8C8-DA9D8140DE08}" type="pres">
      <dgm:prSet presAssocID="{43A5205A-A958-4857-8196-9479A92440CA}" presName="dummy4b" presStyleCnt="0"/>
      <dgm:spPr/>
    </dgm:pt>
    <dgm:pt modelId="{536C481B-BAE2-4598-A63C-31813BCC47F4}" type="pres">
      <dgm:prSet presAssocID="{43A5205A-A958-4857-8196-9479A92440CA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0D4698-70C9-4962-AAA2-3C8CA349080D}" type="pres">
      <dgm:prSet presAssocID="{856BAD66-76DE-46A6-BC35-FCB8742D6E5E}" presName="arrowWedge1" presStyleLbl="fgSibTrans2D1" presStyleIdx="0" presStyleCnt="4" custLinFactNeighborX="5364" custLinFactNeighborY="-5591"/>
      <dgm:spPr>
        <a:solidFill>
          <a:srgbClr val="00B0F0"/>
        </a:solidFill>
      </dgm:spPr>
    </dgm:pt>
    <dgm:pt modelId="{D9D2ECD3-4E36-4B3E-9A26-4D08ABF89FB1}" type="pres">
      <dgm:prSet presAssocID="{65E6A32B-CEF2-441E-8689-2ED7D38696B9}" presName="arrowWedge2" presStyleLbl="fgSibTrans2D1" presStyleIdx="1" presStyleCnt="4" custLinFactNeighborX="5171" custLinFactNeighborY="4833"/>
      <dgm:spPr>
        <a:solidFill>
          <a:schemeClr val="bg1">
            <a:lumMod val="85000"/>
          </a:schemeClr>
        </a:solidFill>
      </dgm:spPr>
    </dgm:pt>
    <dgm:pt modelId="{982FB7DF-D759-4EF6-BC8E-7E17F1FF70AF}" type="pres">
      <dgm:prSet presAssocID="{A4CA9C8C-203D-463F-9A74-14DF8A8ADB45}" presName="arrowWedge3" presStyleLbl="fgSibTrans2D1" presStyleIdx="2" presStyleCnt="4" custLinFactNeighborX="-7248" custLinFactNeighborY="4833"/>
      <dgm:spPr>
        <a:solidFill>
          <a:srgbClr val="00B0F0"/>
        </a:solidFill>
      </dgm:spPr>
    </dgm:pt>
    <dgm:pt modelId="{B1D29E29-3A1E-4A5D-BF94-DFF3567FBB3B}" type="pres">
      <dgm:prSet presAssocID="{6E0863E9-190C-489D-B6A3-0CA4621B702E}" presName="arrowWedge4" presStyleLbl="fgSibTrans2D1" presStyleIdx="3" presStyleCnt="4" custLinFactNeighborX="-8079" custLinFactNeighborY="-4101"/>
      <dgm:spPr>
        <a:solidFill>
          <a:schemeClr val="bg1">
            <a:lumMod val="85000"/>
          </a:schemeClr>
        </a:solidFill>
      </dgm:spPr>
    </dgm:pt>
  </dgm:ptLst>
  <dgm:cxnLst>
    <dgm:cxn modelId="{98EF13D9-6E39-4ECD-8AE1-F0F20C620EEA}" type="presOf" srcId="{4851785F-5873-4422-A912-0C1BE8E8179A}" destId="{E9B4BE1A-8EB0-469E-AC10-8D78B26E4D77}" srcOrd="1" destOrd="0" presId="urn:microsoft.com/office/officeart/2005/8/layout/cycle8"/>
    <dgm:cxn modelId="{516D48BD-91D2-4FDE-9CF2-BB7B0BECCE55}" srcId="{43A5205A-A958-4857-8196-9479A92440CA}" destId="{F71F48BD-C7A9-4F68-9E14-56EA51A7F749}" srcOrd="2" destOrd="0" parTransId="{33666E54-F1A5-4BF5-B407-5FF907A575E9}" sibTransId="{A4CA9C8C-203D-463F-9A74-14DF8A8ADB45}"/>
    <dgm:cxn modelId="{3EAE5060-BDA4-4C50-AAD9-AA12027FA6A9}" type="presOf" srcId="{43A5205A-A958-4857-8196-9479A92440CA}" destId="{CCEAB74D-C91B-4E74-86A8-E4DC7B7D1FA5}" srcOrd="0" destOrd="0" presId="urn:microsoft.com/office/officeart/2005/8/layout/cycle8"/>
    <dgm:cxn modelId="{8105EF24-B439-4716-A248-362156B33C9E}" type="presOf" srcId="{EBF794B2-298D-4731-BC11-6001FA3EDF19}" destId="{DAB51ECD-02A3-4B61-B8F6-3AFAE381B8E1}" srcOrd="0" destOrd="0" presId="urn:microsoft.com/office/officeart/2005/8/layout/cycle8"/>
    <dgm:cxn modelId="{C0C92AB3-5EB9-4FD0-B010-0967DF0A559A}" type="presOf" srcId="{4851785F-5873-4422-A912-0C1BE8E8179A}" destId="{49652D45-486E-4CB5-8B63-CFFA589BC1E7}" srcOrd="0" destOrd="0" presId="urn:microsoft.com/office/officeart/2005/8/layout/cycle8"/>
    <dgm:cxn modelId="{95EA099C-C9B3-49DF-93C0-441FE4E329A9}" srcId="{43A5205A-A958-4857-8196-9479A92440CA}" destId="{B8BD3539-5722-467F-927C-8490B65FA99A}" srcOrd="3" destOrd="0" parTransId="{293FEA31-6FCF-4876-957D-A3B47C512E2D}" sibTransId="{6E0863E9-190C-489D-B6A3-0CA4621B702E}"/>
    <dgm:cxn modelId="{79F1B24C-B080-41F0-8812-720CE703A34D}" type="presOf" srcId="{F71F48BD-C7A9-4F68-9E14-56EA51A7F749}" destId="{1AB0681A-4483-4BFE-AA92-2EC4AD046A29}" srcOrd="1" destOrd="0" presId="urn:microsoft.com/office/officeart/2005/8/layout/cycle8"/>
    <dgm:cxn modelId="{05A3F2F1-AAE5-41D8-BB53-3743AEF42AB8}" srcId="{43A5205A-A958-4857-8196-9479A92440CA}" destId="{EBF794B2-298D-4731-BC11-6001FA3EDF19}" srcOrd="1" destOrd="0" parTransId="{80F91F1C-0220-4D55-A6A5-496667C3AC42}" sibTransId="{65E6A32B-CEF2-441E-8689-2ED7D38696B9}"/>
    <dgm:cxn modelId="{038427F7-F9D4-48CD-9C4C-1138461A1D88}" type="presOf" srcId="{B8BD3539-5722-467F-927C-8490B65FA99A}" destId="{F6223BE8-A357-40A4-AD53-56719CECE128}" srcOrd="0" destOrd="0" presId="urn:microsoft.com/office/officeart/2005/8/layout/cycle8"/>
    <dgm:cxn modelId="{4BD7B80A-CEB8-4B4E-977A-9176B3DD7977}" type="presOf" srcId="{EBF794B2-298D-4731-BC11-6001FA3EDF19}" destId="{913E81E2-EA36-40F7-8ECA-CB546BE90B53}" srcOrd="1" destOrd="0" presId="urn:microsoft.com/office/officeart/2005/8/layout/cycle8"/>
    <dgm:cxn modelId="{18DBB536-3BF1-4C1E-8621-4FAB980CE6E7}" type="presOf" srcId="{F71F48BD-C7A9-4F68-9E14-56EA51A7F749}" destId="{B393E693-F6BA-4DCA-BA76-B1A8391C56A8}" srcOrd="0" destOrd="0" presId="urn:microsoft.com/office/officeart/2005/8/layout/cycle8"/>
    <dgm:cxn modelId="{18E66BD5-43FD-46A6-9941-D3E99AFCA726}" type="presOf" srcId="{B8BD3539-5722-467F-927C-8490B65FA99A}" destId="{536C481B-BAE2-4598-A63C-31813BCC47F4}" srcOrd="1" destOrd="0" presId="urn:microsoft.com/office/officeart/2005/8/layout/cycle8"/>
    <dgm:cxn modelId="{A465F7EF-CE92-452A-8423-402C2179C2AF}" srcId="{43A5205A-A958-4857-8196-9479A92440CA}" destId="{4851785F-5873-4422-A912-0C1BE8E8179A}" srcOrd="0" destOrd="0" parTransId="{720C4A9B-37D0-44F2-A840-23F652BC53FF}" sibTransId="{856BAD66-76DE-46A6-BC35-FCB8742D6E5E}"/>
    <dgm:cxn modelId="{63AF45A6-78E6-4AB5-A0A4-B150B7402197}" type="presParOf" srcId="{CCEAB74D-C91B-4E74-86A8-E4DC7B7D1FA5}" destId="{49652D45-486E-4CB5-8B63-CFFA589BC1E7}" srcOrd="0" destOrd="0" presId="urn:microsoft.com/office/officeart/2005/8/layout/cycle8"/>
    <dgm:cxn modelId="{71011225-D87D-48C5-A4FB-BC9DE113A773}" type="presParOf" srcId="{CCEAB74D-C91B-4E74-86A8-E4DC7B7D1FA5}" destId="{0787B914-C0A3-4658-9AFD-8665A7ABD38C}" srcOrd="1" destOrd="0" presId="urn:microsoft.com/office/officeart/2005/8/layout/cycle8"/>
    <dgm:cxn modelId="{B8A80747-231E-402A-9D8F-C3DEDDB3920F}" type="presParOf" srcId="{CCEAB74D-C91B-4E74-86A8-E4DC7B7D1FA5}" destId="{1707B6E8-BB93-45BF-995F-993DAB3EFDCB}" srcOrd="2" destOrd="0" presId="urn:microsoft.com/office/officeart/2005/8/layout/cycle8"/>
    <dgm:cxn modelId="{962417A3-B536-4866-A874-460DD7FC61CF}" type="presParOf" srcId="{CCEAB74D-C91B-4E74-86A8-E4DC7B7D1FA5}" destId="{E9B4BE1A-8EB0-469E-AC10-8D78B26E4D77}" srcOrd="3" destOrd="0" presId="urn:microsoft.com/office/officeart/2005/8/layout/cycle8"/>
    <dgm:cxn modelId="{610AB4FC-17D7-4DD0-A65A-1992BAE30F0A}" type="presParOf" srcId="{CCEAB74D-C91B-4E74-86A8-E4DC7B7D1FA5}" destId="{DAB51ECD-02A3-4B61-B8F6-3AFAE381B8E1}" srcOrd="4" destOrd="0" presId="urn:microsoft.com/office/officeart/2005/8/layout/cycle8"/>
    <dgm:cxn modelId="{FD3583CD-4BBA-48B6-9D7F-4DB55536DD70}" type="presParOf" srcId="{CCEAB74D-C91B-4E74-86A8-E4DC7B7D1FA5}" destId="{93C6FB70-7832-4EEC-A5E5-B386B49B1425}" srcOrd="5" destOrd="0" presId="urn:microsoft.com/office/officeart/2005/8/layout/cycle8"/>
    <dgm:cxn modelId="{2A7E21AD-A2CF-4C06-97C4-802D0DCD6F0F}" type="presParOf" srcId="{CCEAB74D-C91B-4E74-86A8-E4DC7B7D1FA5}" destId="{18610871-01C2-4FA4-95CB-5301A95F86D7}" srcOrd="6" destOrd="0" presId="urn:microsoft.com/office/officeart/2005/8/layout/cycle8"/>
    <dgm:cxn modelId="{E77B8D76-917A-4338-BC1C-4A74E7BC9E1C}" type="presParOf" srcId="{CCEAB74D-C91B-4E74-86A8-E4DC7B7D1FA5}" destId="{913E81E2-EA36-40F7-8ECA-CB546BE90B53}" srcOrd="7" destOrd="0" presId="urn:microsoft.com/office/officeart/2005/8/layout/cycle8"/>
    <dgm:cxn modelId="{E74F4A33-6255-4E4A-97B7-99611DB1EBAB}" type="presParOf" srcId="{CCEAB74D-C91B-4E74-86A8-E4DC7B7D1FA5}" destId="{B393E693-F6BA-4DCA-BA76-B1A8391C56A8}" srcOrd="8" destOrd="0" presId="urn:microsoft.com/office/officeart/2005/8/layout/cycle8"/>
    <dgm:cxn modelId="{7CA6D801-678F-4122-987B-58973B9177CD}" type="presParOf" srcId="{CCEAB74D-C91B-4E74-86A8-E4DC7B7D1FA5}" destId="{F7D40EFB-C5AF-4403-A2A6-56FC1DBC6801}" srcOrd="9" destOrd="0" presId="urn:microsoft.com/office/officeart/2005/8/layout/cycle8"/>
    <dgm:cxn modelId="{DB0F32AF-E414-4D7F-A827-6315082D4F5F}" type="presParOf" srcId="{CCEAB74D-C91B-4E74-86A8-E4DC7B7D1FA5}" destId="{277168B8-4443-4727-BF06-B7B2F479490E}" srcOrd="10" destOrd="0" presId="urn:microsoft.com/office/officeart/2005/8/layout/cycle8"/>
    <dgm:cxn modelId="{69D88CB3-2E83-458D-96D3-667ED42D263B}" type="presParOf" srcId="{CCEAB74D-C91B-4E74-86A8-E4DC7B7D1FA5}" destId="{1AB0681A-4483-4BFE-AA92-2EC4AD046A29}" srcOrd="11" destOrd="0" presId="urn:microsoft.com/office/officeart/2005/8/layout/cycle8"/>
    <dgm:cxn modelId="{A3FF9B3F-774E-49D9-95AB-CD95216E6E22}" type="presParOf" srcId="{CCEAB74D-C91B-4E74-86A8-E4DC7B7D1FA5}" destId="{F6223BE8-A357-40A4-AD53-56719CECE128}" srcOrd="12" destOrd="0" presId="urn:microsoft.com/office/officeart/2005/8/layout/cycle8"/>
    <dgm:cxn modelId="{B5330717-C5B4-4F45-9B18-9BE50F6C1116}" type="presParOf" srcId="{CCEAB74D-C91B-4E74-86A8-E4DC7B7D1FA5}" destId="{06139CEF-2EF0-45D1-A34B-DA3B757FC929}" srcOrd="13" destOrd="0" presId="urn:microsoft.com/office/officeart/2005/8/layout/cycle8"/>
    <dgm:cxn modelId="{A384D967-ACD1-464A-BB78-21265F6C3797}" type="presParOf" srcId="{CCEAB74D-C91B-4E74-86A8-E4DC7B7D1FA5}" destId="{8C28D729-27B8-4731-A8C8-DA9D8140DE08}" srcOrd="14" destOrd="0" presId="urn:microsoft.com/office/officeart/2005/8/layout/cycle8"/>
    <dgm:cxn modelId="{FCEAA511-46B1-420D-8106-6D6E47D9565E}" type="presParOf" srcId="{CCEAB74D-C91B-4E74-86A8-E4DC7B7D1FA5}" destId="{536C481B-BAE2-4598-A63C-31813BCC47F4}" srcOrd="15" destOrd="0" presId="urn:microsoft.com/office/officeart/2005/8/layout/cycle8"/>
    <dgm:cxn modelId="{C936D0E3-CE55-4736-82ED-673568F47D6E}" type="presParOf" srcId="{CCEAB74D-C91B-4E74-86A8-E4DC7B7D1FA5}" destId="{000D4698-70C9-4962-AAA2-3C8CA349080D}" srcOrd="16" destOrd="0" presId="urn:microsoft.com/office/officeart/2005/8/layout/cycle8"/>
    <dgm:cxn modelId="{68207049-9221-4618-801E-41D546C92202}" type="presParOf" srcId="{CCEAB74D-C91B-4E74-86A8-E4DC7B7D1FA5}" destId="{D9D2ECD3-4E36-4B3E-9A26-4D08ABF89FB1}" srcOrd="17" destOrd="0" presId="urn:microsoft.com/office/officeart/2005/8/layout/cycle8"/>
    <dgm:cxn modelId="{EC016F6B-3A5D-4600-A3A2-8E753FC84E25}" type="presParOf" srcId="{CCEAB74D-C91B-4E74-86A8-E4DC7B7D1FA5}" destId="{982FB7DF-D759-4EF6-BC8E-7E17F1FF70AF}" srcOrd="18" destOrd="0" presId="urn:microsoft.com/office/officeart/2005/8/layout/cycle8"/>
    <dgm:cxn modelId="{941F71BC-B639-4410-889B-805610819C83}" type="presParOf" srcId="{CCEAB74D-C91B-4E74-86A8-E4DC7B7D1FA5}" destId="{B1D29E29-3A1E-4A5D-BF94-DFF3567FBB3B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91FC641-C47B-44EC-8210-1C8E953DA32D}" type="doc">
      <dgm:prSet loTypeId="urn:microsoft.com/office/officeart/2009/3/layout/CircleRelationship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94169E-41FE-456A-9F17-0A1BA58DE939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Exact Match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8712AE3-4BA9-4865-82BE-5DCD79B7AE38}" type="parTrans" cxnId="{4FE88354-F1C8-4333-89A5-3E9E9240052D}">
      <dgm:prSet/>
      <dgm:spPr/>
      <dgm:t>
        <a:bodyPr/>
        <a:lstStyle/>
        <a:p>
          <a:endParaRPr lang="en-US"/>
        </a:p>
      </dgm:t>
    </dgm:pt>
    <dgm:pt modelId="{AF671688-F045-48DA-B995-579BA99B0E6C}" type="sibTrans" cxnId="{4FE88354-F1C8-4333-89A5-3E9E9240052D}">
      <dgm:prSet/>
      <dgm:spPr/>
      <dgm:t>
        <a:bodyPr/>
        <a:lstStyle/>
        <a:p>
          <a:endParaRPr lang="en-US"/>
        </a:p>
      </dgm:t>
    </dgm:pt>
    <dgm:pt modelId="{864E3DB4-416B-409F-9F57-BCA21FAD050C}">
      <dgm:prSet phldrT="[Text]" custT="1"/>
      <dgm:spPr/>
      <dgm:t>
        <a:bodyPr/>
        <a:lstStyle/>
        <a:p>
          <a:pPr algn="ctr"/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Start Date </a:t>
          </a:r>
          <a:r>
            <a:rPr lang="en-US" sz="1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within 45 days of verified start date</a:t>
          </a:r>
          <a:endParaRPr lang="en-US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9BF6EF2-5B39-4570-98B3-C351C6350AE0}" type="parTrans" cxnId="{770347EB-2860-4FD1-8FF5-E65E5F3E23CD}">
      <dgm:prSet/>
      <dgm:spPr/>
      <dgm:t>
        <a:bodyPr/>
        <a:lstStyle/>
        <a:p>
          <a:endParaRPr lang="en-US"/>
        </a:p>
      </dgm:t>
    </dgm:pt>
    <dgm:pt modelId="{440AEF4D-EC09-4E41-B5AE-8F553D301033}" type="sibTrans" cxnId="{770347EB-2860-4FD1-8FF5-E65E5F3E23CD}">
      <dgm:prSet/>
      <dgm:spPr/>
      <dgm:t>
        <a:bodyPr/>
        <a:lstStyle/>
        <a:p>
          <a:endParaRPr lang="en-US"/>
        </a:p>
      </dgm:t>
    </dgm:pt>
    <dgm:pt modelId="{53759E6E-387D-4001-BCDF-1A0FEC214419}">
      <dgm:prSet phldrT="[Text]" custT="1"/>
      <dgm:spPr>
        <a:solidFill>
          <a:srgbClr val="00B0F0"/>
        </a:solidFill>
      </dgm:spPr>
      <dgm:t>
        <a:bodyPr/>
        <a:lstStyle/>
        <a:p>
          <a:pPr algn="ctr"/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Obvious Match</a:t>
          </a:r>
        </a:p>
      </dgm:t>
    </dgm:pt>
    <dgm:pt modelId="{D1F8D522-8BFC-4F9A-8864-30E988A67D87}" type="parTrans" cxnId="{B9D503BD-2643-4B0A-AB41-B519ED3A47F5}">
      <dgm:prSet/>
      <dgm:spPr/>
      <dgm:t>
        <a:bodyPr/>
        <a:lstStyle/>
        <a:p>
          <a:endParaRPr lang="en-US"/>
        </a:p>
      </dgm:t>
    </dgm:pt>
    <dgm:pt modelId="{90E69A38-1C7C-479F-BC15-D62BF18BD212}" type="sibTrans" cxnId="{B9D503BD-2643-4B0A-AB41-B519ED3A47F5}">
      <dgm:prSet/>
      <dgm:spPr/>
      <dgm:t>
        <a:bodyPr/>
        <a:lstStyle/>
        <a:p>
          <a:endParaRPr lang="en-US"/>
        </a:p>
      </dgm:t>
    </dgm:pt>
    <dgm:pt modelId="{7A794ED3-E06D-49D1-BA4E-655BAF4EB1B8}">
      <dgm:prSet custT="1"/>
      <dgm:spPr/>
      <dgm:t>
        <a:bodyPr/>
        <a:lstStyle/>
        <a:p>
          <a:pPr algn="ctr"/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Confirmed Match</a:t>
          </a:r>
        </a:p>
        <a:p>
          <a:pPr algn="ctr"/>
          <a:r>
            <a: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Different Title </a:t>
          </a:r>
          <a:r>
            <a:rPr lang="en-US" sz="1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but </a:t>
          </a:r>
          <a:r>
            <a: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Responsibilities </a:t>
          </a:r>
          <a:r>
            <a:rPr lang="en-US" sz="1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Substantively the Same</a:t>
          </a:r>
        </a:p>
      </dgm:t>
    </dgm:pt>
    <dgm:pt modelId="{EF4C2C26-CFD8-4BCE-928F-66B6120545F2}" type="parTrans" cxnId="{219D2ECC-C7F4-4223-AE30-647F0EA1EB7B}">
      <dgm:prSet/>
      <dgm:spPr/>
      <dgm:t>
        <a:bodyPr/>
        <a:lstStyle/>
        <a:p>
          <a:endParaRPr lang="en-US"/>
        </a:p>
      </dgm:t>
    </dgm:pt>
    <dgm:pt modelId="{C52A6CFC-B8A5-4D22-A22A-AB85CBFF8B00}" type="sibTrans" cxnId="{219D2ECC-C7F4-4223-AE30-647F0EA1EB7B}">
      <dgm:prSet/>
      <dgm:spPr/>
      <dgm:t>
        <a:bodyPr/>
        <a:lstStyle/>
        <a:p>
          <a:endParaRPr lang="en-US"/>
        </a:p>
      </dgm:t>
    </dgm:pt>
    <dgm:pt modelId="{882BF391-D402-4156-A5CC-4A704B157B33}">
      <dgm:prSet phldrT="[Text]" custT="1"/>
      <dgm:spPr>
        <a:solidFill>
          <a:srgbClr val="FF0000"/>
        </a:solidFill>
      </dgm:spPr>
      <dgm:t>
        <a:bodyPr/>
        <a:lstStyle/>
        <a:p>
          <a:pPr algn="ctr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Same Employer </a:t>
          </a:r>
        </a:p>
        <a:p>
          <a:pPr algn="ctr"/>
          <a:r>
            <a:rPr 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as listed in school record</a:t>
          </a:r>
        </a:p>
      </dgm:t>
    </dgm:pt>
    <dgm:pt modelId="{2DEFD63F-2ED7-43C2-A79A-1A1CE1289D2E}" type="parTrans" cxnId="{3816DE1C-07A9-4977-A614-7B8451CA5721}">
      <dgm:prSet/>
      <dgm:spPr/>
      <dgm:t>
        <a:bodyPr/>
        <a:lstStyle/>
        <a:p>
          <a:endParaRPr lang="en-US"/>
        </a:p>
      </dgm:t>
    </dgm:pt>
    <dgm:pt modelId="{A8812632-EFDC-455E-BD1A-94DCD8BD4EC8}" type="sibTrans" cxnId="{3816DE1C-07A9-4977-A614-7B8451CA5721}">
      <dgm:prSet/>
      <dgm:spPr/>
      <dgm:t>
        <a:bodyPr/>
        <a:lstStyle/>
        <a:p>
          <a:endParaRPr lang="en-US"/>
        </a:p>
      </dgm:t>
    </dgm:pt>
    <dgm:pt modelId="{365072CE-3AFF-47BC-90D1-E9AA3F85BC87}" type="pres">
      <dgm:prSet presAssocID="{391FC641-C47B-44EC-8210-1C8E953DA32D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B809855-0528-4428-A3E6-C4A38369566C}" type="pres">
      <dgm:prSet presAssocID="{882BF391-D402-4156-A5CC-4A704B157B33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585F3293-EABF-4779-A1ED-242D952CFDEA}" type="pres">
      <dgm:prSet presAssocID="{882BF391-D402-4156-A5CC-4A704B157B33}" presName="Accent1" presStyleLbl="node1" presStyleIdx="0" presStyleCnt="17"/>
      <dgm:spPr/>
      <dgm:t>
        <a:bodyPr/>
        <a:lstStyle/>
        <a:p>
          <a:endParaRPr lang="en-US"/>
        </a:p>
      </dgm:t>
    </dgm:pt>
    <dgm:pt modelId="{8422E69F-3911-4CC4-B12D-DE7C752AE6EB}" type="pres">
      <dgm:prSet presAssocID="{882BF391-D402-4156-A5CC-4A704B157B33}" presName="Accent2" presStyleLbl="node1" presStyleIdx="1" presStyleCnt="17"/>
      <dgm:spPr/>
      <dgm:t>
        <a:bodyPr/>
        <a:lstStyle/>
        <a:p>
          <a:endParaRPr lang="en-US"/>
        </a:p>
      </dgm:t>
    </dgm:pt>
    <dgm:pt modelId="{B8672384-9FED-40A3-9429-D599C8D7ACBE}" type="pres">
      <dgm:prSet presAssocID="{882BF391-D402-4156-A5CC-4A704B157B33}" presName="Accent3" presStyleLbl="node1" presStyleIdx="2" presStyleCnt="17"/>
      <dgm:spPr/>
      <dgm:t>
        <a:bodyPr/>
        <a:lstStyle/>
        <a:p>
          <a:endParaRPr lang="en-US"/>
        </a:p>
      </dgm:t>
    </dgm:pt>
    <dgm:pt modelId="{251EFE30-5582-4222-984B-B19DD6594B43}" type="pres">
      <dgm:prSet presAssocID="{882BF391-D402-4156-A5CC-4A704B157B33}" presName="Accent4" presStyleLbl="node1" presStyleIdx="3" presStyleCnt="17"/>
      <dgm:spPr/>
      <dgm:t>
        <a:bodyPr/>
        <a:lstStyle/>
        <a:p>
          <a:endParaRPr lang="en-US"/>
        </a:p>
      </dgm:t>
    </dgm:pt>
    <dgm:pt modelId="{1C019D43-784E-4A99-B5DE-F47C547A5C5C}" type="pres">
      <dgm:prSet presAssocID="{882BF391-D402-4156-A5CC-4A704B157B33}" presName="Accent5" presStyleLbl="node1" presStyleIdx="4" presStyleCnt="17"/>
      <dgm:spPr/>
      <dgm:t>
        <a:bodyPr/>
        <a:lstStyle/>
        <a:p>
          <a:endParaRPr lang="en-US"/>
        </a:p>
      </dgm:t>
    </dgm:pt>
    <dgm:pt modelId="{2A1BCC36-F6F5-44E2-909A-D335A2F46898}" type="pres">
      <dgm:prSet presAssocID="{882BF391-D402-4156-A5CC-4A704B157B33}" presName="Accent6" presStyleLbl="node1" presStyleIdx="5" presStyleCnt="17"/>
      <dgm:spPr/>
      <dgm:t>
        <a:bodyPr/>
        <a:lstStyle/>
        <a:p>
          <a:endParaRPr lang="en-US"/>
        </a:p>
      </dgm:t>
    </dgm:pt>
    <dgm:pt modelId="{F53DD22F-79D6-4196-8488-EA457CC88033}" type="pres">
      <dgm:prSet presAssocID="{7794169E-41FE-456A-9F17-0A1BA58DE939}" presName="Child1" presStyleLbl="node1" presStyleIdx="6" presStyleCnt="17" custScaleX="180354" custScaleY="161642" custLinFactNeighborX="-38138" custLinFactNeighborY="-1165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E8CE10B-556B-4B8E-88CD-7008BAA22936}" type="pres">
      <dgm:prSet presAssocID="{7794169E-41FE-456A-9F17-0A1BA58DE939}" presName="Accent7" presStyleCnt="0"/>
      <dgm:spPr/>
      <dgm:t>
        <a:bodyPr/>
        <a:lstStyle/>
        <a:p>
          <a:endParaRPr lang="en-US"/>
        </a:p>
      </dgm:t>
    </dgm:pt>
    <dgm:pt modelId="{94CC9395-D2DD-4DE8-BADF-F2BA352DDC45}" type="pres">
      <dgm:prSet presAssocID="{7794169E-41FE-456A-9F17-0A1BA58DE939}" presName="AccentHold1" presStyleLbl="node1" presStyleIdx="7" presStyleCnt="17"/>
      <dgm:spPr/>
      <dgm:t>
        <a:bodyPr/>
        <a:lstStyle/>
        <a:p>
          <a:endParaRPr lang="en-US"/>
        </a:p>
      </dgm:t>
    </dgm:pt>
    <dgm:pt modelId="{E4759D06-56ED-49D3-9D41-8325141AD4BE}" type="pres">
      <dgm:prSet presAssocID="{7794169E-41FE-456A-9F17-0A1BA58DE939}" presName="Accent8" presStyleCnt="0"/>
      <dgm:spPr/>
      <dgm:t>
        <a:bodyPr/>
        <a:lstStyle/>
        <a:p>
          <a:endParaRPr lang="en-US"/>
        </a:p>
      </dgm:t>
    </dgm:pt>
    <dgm:pt modelId="{6DBCAA32-08E4-494F-A139-17A572B8FD95}" type="pres">
      <dgm:prSet presAssocID="{7794169E-41FE-456A-9F17-0A1BA58DE939}" presName="AccentHold2" presStyleLbl="node1" presStyleIdx="8" presStyleCnt="17"/>
      <dgm:spPr/>
      <dgm:t>
        <a:bodyPr/>
        <a:lstStyle/>
        <a:p>
          <a:endParaRPr lang="en-US"/>
        </a:p>
      </dgm:t>
    </dgm:pt>
    <dgm:pt modelId="{6A7EA771-6DA2-4B47-9F7B-3ED7004884B9}" type="pres">
      <dgm:prSet presAssocID="{864E3DB4-416B-409F-9F57-BCA21FAD050C}" presName="Child2" presStyleLbl="node1" presStyleIdx="9" presStyleCnt="17" custScaleX="153825" custScaleY="137399" custLinFactNeighborX="48403" custLinFactNeighborY="6724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91389E2-526E-4F46-8CC9-6D99BE3FD6BD}" type="pres">
      <dgm:prSet presAssocID="{864E3DB4-416B-409F-9F57-BCA21FAD050C}" presName="Accent9" presStyleCnt="0"/>
      <dgm:spPr/>
      <dgm:t>
        <a:bodyPr/>
        <a:lstStyle/>
        <a:p>
          <a:endParaRPr lang="en-US"/>
        </a:p>
      </dgm:t>
    </dgm:pt>
    <dgm:pt modelId="{838C14C8-7AF3-4B4F-8442-71FBB4B257F8}" type="pres">
      <dgm:prSet presAssocID="{864E3DB4-416B-409F-9F57-BCA21FAD050C}" presName="AccentHold1" presStyleLbl="node1" presStyleIdx="10" presStyleCnt="17"/>
      <dgm:spPr/>
      <dgm:t>
        <a:bodyPr/>
        <a:lstStyle/>
        <a:p>
          <a:endParaRPr lang="en-US"/>
        </a:p>
      </dgm:t>
    </dgm:pt>
    <dgm:pt modelId="{D02A445E-AEE7-48D2-AEAB-770EAEE1DC1A}" type="pres">
      <dgm:prSet presAssocID="{864E3DB4-416B-409F-9F57-BCA21FAD050C}" presName="Accent10" presStyleCnt="0"/>
      <dgm:spPr/>
      <dgm:t>
        <a:bodyPr/>
        <a:lstStyle/>
        <a:p>
          <a:endParaRPr lang="en-US"/>
        </a:p>
      </dgm:t>
    </dgm:pt>
    <dgm:pt modelId="{03740EA7-6420-40C4-B640-504EB4447362}" type="pres">
      <dgm:prSet presAssocID="{864E3DB4-416B-409F-9F57-BCA21FAD050C}" presName="AccentHold2" presStyleLbl="node1" presStyleIdx="11" presStyleCnt="17"/>
      <dgm:spPr/>
      <dgm:t>
        <a:bodyPr/>
        <a:lstStyle/>
        <a:p>
          <a:endParaRPr lang="en-US"/>
        </a:p>
      </dgm:t>
    </dgm:pt>
    <dgm:pt modelId="{6465E305-D66C-41C7-AA06-0F153ACFF8B5}" type="pres">
      <dgm:prSet presAssocID="{864E3DB4-416B-409F-9F57-BCA21FAD050C}" presName="Accent11" presStyleCnt="0"/>
      <dgm:spPr/>
      <dgm:t>
        <a:bodyPr/>
        <a:lstStyle/>
        <a:p>
          <a:endParaRPr lang="en-US"/>
        </a:p>
      </dgm:t>
    </dgm:pt>
    <dgm:pt modelId="{85A01A10-3203-49F9-A12F-7A655D01DAFB}" type="pres">
      <dgm:prSet presAssocID="{864E3DB4-416B-409F-9F57-BCA21FAD050C}" presName="AccentHold3" presStyleLbl="node1" presStyleIdx="12" presStyleCnt="17"/>
      <dgm:spPr/>
      <dgm:t>
        <a:bodyPr/>
        <a:lstStyle/>
        <a:p>
          <a:endParaRPr lang="en-US"/>
        </a:p>
      </dgm:t>
    </dgm:pt>
    <dgm:pt modelId="{58325D94-C90D-495B-BFE8-4C82FA4B8D4C}" type="pres">
      <dgm:prSet presAssocID="{53759E6E-387D-4001-BCDF-1A0FEC214419}" presName="Child3" presStyleLbl="node1" presStyleIdx="13" presStyleCnt="17" custScaleX="121000" custScaleY="121000" custLinFactX="-146435" custLinFactNeighborX="-200000" custLinFactNeighborY="7242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48D9939-A21F-4C81-AF52-15F05F6ADA5E}" type="pres">
      <dgm:prSet presAssocID="{53759E6E-387D-4001-BCDF-1A0FEC214419}" presName="Accent12" presStyleCnt="0"/>
      <dgm:spPr/>
      <dgm:t>
        <a:bodyPr/>
        <a:lstStyle/>
        <a:p>
          <a:endParaRPr lang="en-US"/>
        </a:p>
      </dgm:t>
    </dgm:pt>
    <dgm:pt modelId="{C0F4F741-6A42-4F08-A623-26C6D95C3F0D}" type="pres">
      <dgm:prSet presAssocID="{53759E6E-387D-4001-BCDF-1A0FEC214419}" presName="AccentHold1" presStyleLbl="node1" presStyleIdx="14" presStyleCnt="17"/>
      <dgm:spPr/>
      <dgm:t>
        <a:bodyPr/>
        <a:lstStyle/>
        <a:p>
          <a:endParaRPr lang="en-US"/>
        </a:p>
      </dgm:t>
    </dgm:pt>
    <dgm:pt modelId="{7081FC5A-2C8E-4C2F-A691-A2503B3954B8}" type="pres">
      <dgm:prSet presAssocID="{7A794ED3-E06D-49D1-BA4E-655BAF4EB1B8}" presName="Child4" presStyleLbl="node1" presStyleIdx="15" presStyleCnt="17" custScaleX="163865" custScaleY="162299" custLinFactX="100000" custLinFactNeighborX="106060" custLinFactNeighborY="-3229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F2632E2-EF52-42AF-9F1C-0F19638A1F14}" type="pres">
      <dgm:prSet presAssocID="{7A794ED3-E06D-49D1-BA4E-655BAF4EB1B8}" presName="Accent13" presStyleCnt="0"/>
      <dgm:spPr/>
      <dgm:t>
        <a:bodyPr/>
        <a:lstStyle/>
        <a:p>
          <a:endParaRPr lang="en-US"/>
        </a:p>
      </dgm:t>
    </dgm:pt>
    <dgm:pt modelId="{3910EC75-2CC6-4360-A647-3EB156556AA5}" type="pres">
      <dgm:prSet presAssocID="{7A794ED3-E06D-49D1-BA4E-655BAF4EB1B8}" presName="AccentHold1" presStyleLbl="node1" presStyleIdx="16" presStyleCnt="17"/>
      <dgm:spPr/>
      <dgm:t>
        <a:bodyPr/>
        <a:lstStyle/>
        <a:p>
          <a:endParaRPr lang="en-US"/>
        </a:p>
      </dgm:t>
    </dgm:pt>
  </dgm:ptLst>
  <dgm:cxnLst>
    <dgm:cxn modelId="{683D472A-3B2D-4EE8-91E4-9C4EC1BAF8B1}" type="presOf" srcId="{391FC641-C47B-44EC-8210-1C8E953DA32D}" destId="{365072CE-3AFF-47BC-90D1-E9AA3F85BC87}" srcOrd="0" destOrd="0" presId="urn:microsoft.com/office/officeart/2009/3/layout/CircleRelationship"/>
    <dgm:cxn modelId="{219D2ECC-C7F4-4223-AE30-647F0EA1EB7B}" srcId="{882BF391-D402-4156-A5CC-4A704B157B33}" destId="{7A794ED3-E06D-49D1-BA4E-655BAF4EB1B8}" srcOrd="3" destOrd="0" parTransId="{EF4C2C26-CFD8-4BCE-928F-66B6120545F2}" sibTransId="{C52A6CFC-B8A5-4D22-A22A-AB85CBFF8B00}"/>
    <dgm:cxn modelId="{2CA3DF9B-F603-45C2-A65B-4F0FD23ED21A}" type="presOf" srcId="{7A794ED3-E06D-49D1-BA4E-655BAF4EB1B8}" destId="{7081FC5A-2C8E-4C2F-A691-A2503B3954B8}" srcOrd="0" destOrd="0" presId="urn:microsoft.com/office/officeart/2009/3/layout/CircleRelationship"/>
    <dgm:cxn modelId="{770347EB-2860-4FD1-8FF5-E65E5F3E23CD}" srcId="{882BF391-D402-4156-A5CC-4A704B157B33}" destId="{864E3DB4-416B-409F-9F57-BCA21FAD050C}" srcOrd="1" destOrd="0" parTransId="{89BF6EF2-5B39-4570-98B3-C351C6350AE0}" sibTransId="{440AEF4D-EC09-4E41-B5AE-8F553D301033}"/>
    <dgm:cxn modelId="{48D4E275-D285-4C4C-900F-4E6D819F6484}" type="presOf" srcId="{53759E6E-387D-4001-BCDF-1A0FEC214419}" destId="{58325D94-C90D-495B-BFE8-4C82FA4B8D4C}" srcOrd="0" destOrd="0" presId="urn:microsoft.com/office/officeart/2009/3/layout/CircleRelationship"/>
    <dgm:cxn modelId="{B9D503BD-2643-4B0A-AB41-B519ED3A47F5}" srcId="{882BF391-D402-4156-A5CC-4A704B157B33}" destId="{53759E6E-387D-4001-BCDF-1A0FEC214419}" srcOrd="2" destOrd="0" parTransId="{D1F8D522-8BFC-4F9A-8864-30E988A67D87}" sibTransId="{90E69A38-1C7C-479F-BC15-D62BF18BD212}"/>
    <dgm:cxn modelId="{4FE88354-F1C8-4333-89A5-3E9E9240052D}" srcId="{882BF391-D402-4156-A5CC-4A704B157B33}" destId="{7794169E-41FE-456A-9F17-0A1BA58DE939}" srcOrd="0" destOrd="0" parTransId="{18712AE3-4BA9-4865-82BE-5DCD79B7AE38}" sibTransId="{AF671688-F045-48DA-B995-579BA99B0E6C}"/>
    <dgm:cxn modelId="{D9B29B24-F56C-454B-876E-B26C6EB41EB9}" type="presOf" srcId="{882BF391-D402-4156-A5CC-4A704B157B33}" destId="{AB809855-0528-4428-A3E6-C4A38369566C}" srcOrd="0" destOrd="0" presId="urn:microsoft.com/office/officeart/2009/3/layout/CircleRelationship"/>
    <dgm:cxn modelId="{483B6C24-A1A8-4F66-B3FD-29DB38582779}" type="presOf" srcId="{864E3DB4-416B-409F-9F57-BCA21FAD050C}" destId="{6A7EA771-6DA2-4B47-9F7B-3ED7004884B9}" srcOrd="0" destOrd="0" presId="urn:microsoft.com/office/officeart/2009/3/layout/CircleRelationship"/>
    <dgm:cxn modelId="{1C5FB927-692E-4108-B84B-16F4ED13F583}" type="presOf" srcId="{7794169E-41FE-456A-9F17-0A1BA58DE939}" destId="{F53DD22F-79D6-4196-8488-EA457CC88033}" srcOrd="0" destOrd="0" presId="urn:microsoft.com/office/officeart/2009/3/layout/CircleRelationship"/>
    <dgm:cxn modelId="{3816DE1C-07A9-4977-A614-7B8451CA5721}" srcId="{391FC641-C47B-44EC-8210-1C8E953DA32D}" destId="{882BF391-D402-4156-A5CC-4A704B157B33}" srcOrd="0" destOrd="0" parTransId="{2DEFD63F-2ED7-43C2-A79A-1A1CE1289D2E}" sibTransId="{A8812632-EFDC-455E-BD1A-94DCD8BD4EC8}"/>
    <dgm:cxn modelId="{965A29FE-39F4-4D4C-A86A-B6A875F6A3F3}" type="presParOf" srcId="{365072CE-3AFF-47BC-90D1-E9AA3F85BC87}" destId="{AB809855-0528-4428-A3E6-C4A38369566C}" srcOrd="0" destOrd="0" presId="urn:microsoft.com/office/officeart/2009/3/layout/CircleRelationship"/>
    <dgm:cxn modelId="{6102A72D-3A76-4B9C-87CF-1A8264489AF7}" type="presParOf" srcId="{365072CE-3AFF-47BC-90D1-E9AA3F85BC87}" destId="{585F3293-EABF-4779-A1ED-242D952CFDEA}" srcOrd="1" destOrd="0" presId="urn:microsoft.com/office/officeart/2009/3/layout/CircleRelationship"/>
    <dgm:cxn modelId="{2B135BD0-AB77-474F-BB73-6CCCA2AFF789}" type="presParOf" srcId="{365072CE-3AFF-47BC-90D1-E9AA3F85BC87}" destId="{8422E69F-3911-4CC4-B12D-DE7C752AE6EB}" srcOrd="2" destOrd="0" presId="urn:microsoft.com/office/officeart/2009/3/layout/CircleRelationship"/>
    <dgm:cxn modelId="{27A0BBF4-2137-4F94-8230-7887645B616F}" type="presParOf" srcId="{365072CE-3AFF-47BC-90D1-E9AA3F85BC87}" destId="{B8672384-9FED-40A3-9429-D599C8D7ACBE}" srcOrd="3" destOrd="0" presId="urn:microsoft.com/office/officeart/2009/3/layout/CircleRelationship"/>
    <dgm:cxn modelId="{80FE6CBB-A584-41DA-A458-48D6E7064BEA}" type="presParOf" srcId="{365072CE-3AFF-47BC-90D1-E9AA3F85BC87}" destId="{251EFE30-5582-4222-984B-B19DD6594B43}" srcOrd="4" destOrd="0" presId="urn:microsoft.com/office/officeart/2009/3/layout/CircleRelationship"/>
    <dgm:cxn modelId="{26E98F1B-95DE-48E1-A6AF-B2969FE16B51}" type="presParOf" srcId="{365072CE-3AFF-47BC-90D1-E9AA3F85BC87}" destId="{1C019D43-784E-4A99-B5DE-F47C547A5C5C}" srcOrd="5" destOrd="0" presId="urn:microsoft.com/office/officeart/2009/3/layout/CircleRelationship"/>
    <dgm:cxn modelId="{F75A3A64-B3D4-4D81-9A19-E433CDC0BE79}" type="presParOf" srcId="{365072CE-3AFF-47BC-90D1-E9AA3F85BC87}" destId="{2A1BCC36-F6F5-44E2-909A-D335A2F46898}" srcOrd="6" destOrd="0" presId="urn:microsoft.com/office/officeart/2009/3/layout/CircleRelationship"/>
    <dgm:cxn modelId="{52D6B190-7910-4827-855A-6128D76B8091}" type="presParOf" srcId="{365072CE-3AFF-47BC-90D1-E9AA3F85BC87}" destId="{F53DD22F-79D6-4196-8488-EA457CC88033}" srcOrd="7" destOrd="0" presId="urn:microsoft.com/office/officeart/2009/3/layout/CircleRelationship"/>
    <dgm:cxn modelId="{8DB79129-8690-4195-BF0A-6F438C13688D}" type="presParOf" srcId="{365072CE-3AFF-47BC-90D1-E9AA3F85BC87}" destId="{5E8CE10B-556B-4B8E-88CD-7008BAA22936}" srcOrd="8" destOrd="0" presId="urn:microsoft.com/office/officeart/2009/3/layout/CircleRelationship"/>
    <dgm:cxn modelId="{17FAF510-912E-4A44-AD83-9BA65D41FC23}" type="presParOf" srcId="{5E8CE10B-556B-4B8E-88CD-7008BAA22936}" destId="{94CC9395-D2DD-4DE8-BADF-F2BA352DDC45}" srcOrd="0" destOrd="0" presId="urn:microsoft.com/office/officeart/2009/3/layout/CircleRelationship"/>
    <dgm:cxn modelId="{434F95C4-9FD6-4EB5-9E06-995B06F2D447}" type="presParOf" srcId="{365072CE-3AFF-47BC-90D1-E9AA3F85BC87}" destId="{E4759D06-56ED-49D3-9D41-8325141AD4BE}" srcOrd="9" destOrd="0" presId="urn:microsoft.com/office/officeart/2009/3/layout/CircleRelationship"/>
    <dgm:cxn modelId="{F679FEBC-D333-418F-898B-D6FAA4F4FA70}" type="presParOf" srcId="{E4759D06-56ED-49D3-9D41-8325141AD4BE}" destId="{6DBCAA32-08E4-494F-A139-17A572B8FD95}" srcOrd="0" destOrd="0" presId="urn:microsoft.com/office/officeart/2009/3/layout/CircleRelationship"/>
    <dgm:cxn modelId="{653A0298-B32E-4CAD-82FA-9FD9C1756477}" type="presParOf" srcId="{365072CE-3AFF-47BC-90D1-E9AA3F85BC87}" destId="{6A7EA771-6DA2-4B47-9F7B-3ED7004884B9}" srcOrd="10" destOrd="0" presId="urn:microsoft.com/office/officeart/2009/3/layout/CircleRelationship"/>
    <dgm:cxn modelId="{EEC4B5B2-A919-4C85-BA88-F2F8C85EE5E9}" type="presParOf" srcId="{365072CE-3AFF-47BC-90D1-E9AA3F85BC87}" destId="{D91389E2-526E-4F46-8CC9-6D99BE3FD6BD}" srcOrd="11" destOrd="0" presId="urn:microsoft.com/office/officeart/2009/3/layout/CircleRelationship"/>
    <dgm:cxn modelId="{E998BFF0-3402-40AA-A35F-AF88315B2833}" type="presParOf" srcId="{D91389E2-526E-4F46-8CC9-6D99BE3FD6BD}" destId="{838C14C8-7AF3-4B4F-8442-71FBB4B257F8}" srcOrd="0" destOrd="0" presId="urn:microsoft.com/office/officeart/2009/3/layout/CircleRelationship"/>
    <dgm:cxn modelId="{59A08578-6B70-4812-A69D-739ECA4C543B}" type="presParOf" srcId="{365072CE-3AFF-47BC-90D1-E9AA3F85BC87}" destId="{D02A445E-AEE7-48D2-AEAB-770EAEE1DC1A}" srcOrd="12" destOrd="0" presId="urn:microsoft.com/office/officeart/2009/3/layout/CircleRelationship"/>
    <dgm:cxn modelId="{04BA2458-10F3-4E9D-A065-A8D1849E7C8B}" type="presParOf" srcId="{D02A445E-AEE7-48D2-AEAB-770EAEE1DC1A}" destId="{03740EA7-6420-40C4-B640-504EB4447362}" srcOrd="0" destOrd="0" presId="urn:microsoft.com/office/officeart/2009/3/layout/CircleRelationship"/>
    <dgm:cxn modelId="{B7DE0042-73F3-49A1-BFCB-6B78323B90CF}" type="presParOf" srcId="{365072CE-3AFF-47BC-90D1-E9AA3F85BC87}" destId="{6465E305-D66C-41C7-AA06-0F153ACFF8B5}" srcOrd="13" destOrd="0" presId="urn:microsoft.com/office/officeart/2009/3/layout/CircleRelationship"/>
    <dgm:cxn modelId="{2611D927-AA63-4E5F-8511-F9782D1E7557}" type="presParOf" srcId="{6465E305-D66C-41C7-AA06-0F153ACFF8B5}" destId="{85A01A10-3203-49F9-A12F-7A655D01DAFB}" srcOrd="0" destOrd="0" presId="urn:microsoft.com/office/officeart/2009/3/layout/CircleRelationship"/>
    <dgm:cxn modelId="{3DCD52D8-6F52-404F-96E5-95A375B57B1B}" type="presParOf" srcId="{365072CE-3AFF-47BC-90D1-E9AA3F85BC87}" destId="{58325D94-C90D-495B-BFE8-4C82FA4B8D4C}" srcOrd="14" destOrd="0" presId="urn:microsoft.com/office/officeart/2009/3/layout/CircleRelationship"/>
    <dgm:cxn modelId="{E9AF6DF5-4720-406C-A703-05A0A7981051}" type="presParOf" srcId="{365072CE-3AFF-47BC-90D1-E9AA3F85BC87}" destId="{148D9939-A21F-4C81-AF52-15F05F6ADA5E}" srcOrd="15" destOrd="0" presId="urn:microsoft.com/office/officeart/2009/3/layout/CircleRelationship"/>
    <dgm:cxn modelId="{62B06B5E-8CD4-4A42-ADC6-EA4B9331BB19}" type="presParOf" srcId="{148D9939-A21F-4C81-AF52-15F05F6ADA5E}" destId="{C0F4F741-6A42-4F08-A623-26C6D95C3F0D}" srcOrd="0" destOrd="0" presId="urn:microsoft.com/office/officeart/2009/3/layout/CircleRelationship"/>
    <dgm:cxn modelId="{7D18303D-AA32-4B81-8F0F-49819555D204}" type="presParOf" srcId="{365072CE-3AFF-47BC-90D1-E9AA3F85BC87}" destId="{7081FC5A-2C8E-4C2F-A691-A2503B3954B8}" srcOrd="16" destOrd="0" presId="urn:microsoft.com/office/officeart/2009/3/layout/CircleRelationship"/>
    <dgm:cxn modelId="{EB25D321-6015-4AC6-B18C-FA7AEB65490F}" type="presParOf" srcId="{365072CE-3AFF-47BC-90D1-E9AA3F85BC87}" destId="{7F2632E2-EF52-42AF-9F1C-0F19638A1F14}" srcOrd="17" destOrd="0" presId="urn:microsoft.com/office/officeart/2009/3/layout/CircleRelationship"/>
    <dgm:cxn modelId="{758E1F39-380E-4427-B1B7-405FA2B0EEDB}" type="presParOf" srcId="{7F2632E2-EF52-42AF-9F1C-0F19638A1F14}" destId="{3910EC75-2CC6-4360-A647-3EB156556AA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1BAFAAE-4E96-44F4-B584-7AA5153E1257}" type="doc">
      <dgm:prSet loTypeId="urn:microsoft.com/office/officeart/2005/8/layout/h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312FBC-5DB6-4908-9A56-67433EFE1AD6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Exact Match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3063462D-95F3-4A8F-B26E-DE15CE8F966A}" type="parTrans" cxnId="{4AFEC72C-0C9F-4778-8BA0-021ED86CD288}">
      <dgm:prSet/>
      <dgm:spPr/>
      <dgm:t>
        <a:bodyPr/>
        <a:lstStyle/>
        <a:p>
          <a:endParaRPr lang="en-US"/>
        </a:p>
      </dgm:t>
    </dgm:pt>
    <dgm:pt modelId="{8C5BDB45-8638-4272-B42B-93F709D40065}" type="sibTrans" cxnId="{4AFEC72C-0C9F-4778-8BA0-021ED86CD288}">
      <dgm:prSet/>
      <dgm:spPr/>
      <dgm:t>
        <a:bodyPr/>
        <a:lstStyle/>
        <a:p>
          <a:endParaRPr lang="en-US"/>
        </a:p>
      </dgm:t>
    </dgm:pt>
    <dgm:pt modelId="{47F76DF6-1B67-4BF6-8B71-CFE49EC4F4BE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Mechanic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C9546961-7305-4858-95C4-038784C3F6ED}" type="parTrans" cxnId="{01E14B1A-7017-4EFD-AB53-C2194F4C31F7}">
      <dgm:prSet/>
      <dgm:spPr/>
      <dgm:t>
        <a:bodyPr/>
        <a:lstStyle/>
        <a:p>
          <a:endParaRPr lang="en-US"/>
        </a:p>
      </dgm:t>
    </dgm:pt>
    <dgm:pt modelId="{5FB985EE-4316-4F42-88DE-C7B3791C30E4}" type="sibTrans" cxnId="{01E14B1A-7017-4EFD-AB53-C2194F4C31F7}">
      <dgm:prSet/>
      <dgm:spPr/>
      <dgm:t>
        <a:bodyPr/>
        <a:lstStyle/>
        <a:p>
          <a:endParaRPr lang="en-US"/>
        </a:p>
      </dgm:t>
    </dgm:pt>
    <dgm:pt modelId="{730B8DD4-94C9-43CA-A501-29A434B2E06A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Obvious Match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DDA1D206-066E-497E-BDED-2221B4D28ED6}" type="parTrans" cxnId="{0EEC893E-637E-47E0-ADDD-CC61A2558DBF}">
      <dgm:prSet/>
      <dgm:spPr/>
      <dgm:t>
        <a:bodyPr/>
        <a:lstStyle/>
        <a:p>
          <a:endParaRPr lang="en-US"/>
        </a:p>
      </dgm:t>
    </dgm:pt>
    <dgm:pt modelId="{D6E6CB86-D6A6-4619-B427-74FB6111B05E}" type="sibTrans" cxnId="{0EEC893E-637E-47E0-ADDD-CC61A2558DBF}">
      <dgm:prSet/>
      <dgm:spPr/>
      <dgm:t>
        <a:bodyPr/>
        <a:lstStyle/>
        <a:p>
          <a:endParaRPr lang="en-US"/>
        </a:p>
      </dgm:t>
    </dgm:pt>
    <dgm:pt modelId="{FCE1C6A3-095D-40D4-9C99-0F960E0D3BAA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Auto-Mechanic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D9C81221-FE29-4F23-9920-288076175274}" type="parTrans" cxnId="{4966C3CA-8B31-4C0F-8F2E-B70786AB6D2A}">
      <dgm:prSet/>
      <dgm:spPr/>
      <dgm:t>
        <a:bodyPr/>
        <a:lstStyle/>
        <a:p>
          <a:endParaRPr lang="en-US"/>
        </a:p>
      </dgm:t>
    </dgm:pt>
    <dgm:pt modelId="{D9909AF8-DA76-47E2-9D8D-B1B6853BB274}" type="sibTrans" cxnId="{4966C3CA-8B31-4C0F-8F2E-B70786AB6D2A}">
      <dgm:prSet/>
      <dgm:spPr/>
      <dgm:t>
        <a:bodyPr/>
        <a:lstStyle/>
        <a:p>
          <a:endParaRPr lang="en-US"/>
        </a:p>
      </dgm:t>
    </dgm:pt>
    <dgm:pt modelId="{833EA566-5AE0-4EBA-8270-0397061A0F50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Confirmed Match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05E6C71B-2D3A-44B5-9195-1D988E4A557A}" type="parTrans" cxnId="{91707959-4DB8-4B0E-BDC7-8573323B6300}">
      <dgm:prSet/>
      <dgm:spPr/>
      <dgm:t>
        <a:bodyPr/>
        <a:lstStyle/>
        <a:p>
          <a:endParaRPr lang="en-US"/>
        </a:p>
      </dgm:t>
    </dgm:pt>
    <dgm:pt modelId="{E80DFBDD-4A30-4259-8002-498E8A511D5A}" type="sibTrans" cxnId="{91707959-4DB8-4B0E-BDC7-8573323B6300}">
      <dgm:prSet/>
      <dgm:spPr/>
      <dgm:t>
        <a:bodyPr/>
        <a:lstStyle/>
        <a:p>
          <a:endParaRPr lang="en-US"/>
        </a:p>
      </dgm:t>
    </dgm:pt>
    <dgm:pt modelId="{7EC9DD44-9310-4436-BE77-F2B6A0952BE1}">
      <dgm:prSet phldrT="[Text]" custT="1"/>
      <dgm:spPr/>
      <dgm:t>
        <a:bodyPr/>
        <a:lstStyle/>
        <a:p>
          <a:r>
            <a: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Technician II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8809FCB6-8862-49EA-9D3C-1532ED955EAD}" type="parTrans" cxnId="{116B1FDA-448B-4B7C-914B-7B881803D5F0}">
      <dgm:prSet/>
      <dgm:spPr/>
      <dgm:t>
        <a:bodyPr/>
        <a:lstStyle/>
        <a:p>
          <a:endParaRPr lang="en-US"/>
        </a:p>
      </dgm:t>
    </dgm:pt>
    <dgm:pt modelId="{D828B2A7-43B4-45CC-915C-E9061616B937}" type="sibTrans" cxnId="{116B1FDA-448B-4B7C-914B-7B881803D5F0}">
      <dgm:prSet/>
      <dgm:spPr/>
      <dgm:t>
        <a:bodyPr/>
        <a:lstStyle/>
        <a:p>
          <a:endParaRPr lang="en-US"/>
        </a:p>
      </dgm:t>
    </dgm:pt>
    <dgm:pt modelId="{7F628071-1A47-43A4-A25E-AAC3B006DFE7}">
      <dgm:prSet phldrT="[Text]" custT="1"/>
      <dgm:spPr/>
      <dgm:t>
        <a:bodyPr/>
        <a:lstStyle/>
        <a:p>
          <a:r>
            <a:rPr lang="en-US" sz="1800" dirty="0" smtClean="0">
              <a:effectLst/>
              <a:latin typeface="Berlin Sans FB" panose="020E0602020502020306" pitchFamily="34" charset="0"/>
            </a:rPr>
            <a:t>Confirmed by Employer or Graduate as </a:t>
          </a:r>
          <a:r>
            <a:rPr lang="en-US" sz="1800" b="1" dirty="0" smtClean="0">
              <a:effectLst/>
              <a:latin typeface="Berlin Sans FB" panose="020E0602020502020306" pitchFamily="34" charset="0"/>
            </a:rPr>
            <a:t>substantively similar</a:t>
          </a:r>
          <a:endParaRPr lang="en-US" sz="1800" b="1" dirty="0">
            <a:effectLst/>
            <a:latin typeface="Berlin Sans FB" panose="020E0602020502020306" pitchFamily="34" charset="0"/>
          </a:endParaRPr>
        </a:p>
      </dgm:t>
    </dgm:pt>
    <dgm:pt modelId="{EE762C6D-83A9-4C7E-AC21-FCD8F030ADF9}" type="parTrans" cxnId="{419C8A56-9AD9-490B-82FB-7FF75436A401}">
      <dgm:prSet/>
      <dgm:spPr/>
      <dgm:t>
        <a:bodyPr/>
        <a:lstStyle/>
        <a:p>
          <a:endParaRPr lang="en-US"/>
        </a:p>
      </dgm:t>
    </dgm:pt>
    <dgm:pt modelId="{7432363D-687B-4CDC-A421-B5B2526E23DA}" type="sibTrans" cxnId="{419C8A56-9AD9-490B-82FB-7FF75436A401}">
      <dgm:prSet/>
      <dgm:spPr/>
      <dgm:t>
        <a:bodyPr/>
        <a:lstStyle/>
        <a:p>
          <a:endParaRPr lang="en-US"/>
        </a:p>
      </dgm:t>
    </dgm:pt>
    <dgm:pt modelId="{4111B722-A444-4931-9824-273D37724313}">
      <dgm:prSet phldrT="[Text]" custT="1"/>
      <dgm:spPr/>
      <dgm:t>
        <a:bodyPr/>
        <a:lstStyle/>
        <a:p>
          <a:r>
            <a:rPr lang="en-US" sz="1800" dirty="0" smtClean="0">
              <a:effectLst/>
              <a:latin typeface="Berlin Sans FB" panose="020E0602020502020306" pitchFamily="34" charset="0"/>
            </a:rPr>
            <a:t>Job Responsibilities </a:t>
          </a:r>
          <a:endParaRPr lang="en-US" sz="1800" dirty="0">
            <a:effectLst/>
            <a:latin typeface="Berlin Sans FB" panose="020E0602020502020306" pitchFamily="34" charset="0"/>
          </a:endParaRPr>
        </a:p>
      </dgm:t>
    </dgm:pt>
    <dgm:pt modelId="{56705310-A80A-4C63-AEF7-8B4932C9485B}" type="parTrans" cxnId="{0D3F1685-2F85-4F42-83B1-BFF8FAFF425A}">
      <dgm:prSet/>
      <dgm:spPr/>
      <dgm:t>
        <a:bodyPr/>
        <a:lstStyle/>
        <a:p>
          <a:endParaRPr lang="en-US"/>
        </a:p>
      </dgm:t>
    </dgm:pt>
    <dgm:pt modelId="{8E7FFE2F-ADA4-4322-8CE2-02F21A83FE5F}" type="sibTrans" cxnId="{0D3F1685-2F85-4F42-83B1-BFF8FAFF425A}">
      <dgm:prSet/>
      <dgm:spPr/>
      <dgm:t>
        <a:bodyPr/>
        <a:lstStyle/>
        <a:p>
          <a:endParaRPr lang="en-US"/>
        </a:p>
      </dgm:t>
    </dgm:pt>
    <dgm:pt modelId="{E006E83F-58DC-461F-849D-8B07821CE340}" type="pres">
      <dgm:prSet presAssocID="{D1BAFAAE-4E96-44F4-B584-7AA5153E125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46787F1-F70B-490C-9865-A6FF34884E44}" type="pres">
      <dgm:prSet presAssocID="{9C312FBC-5DB6-4908-9A56-67433EFE1AD6}" presName="compositeNode" presStyleCnt="0">
        <dgm:presLayoutVars>
          <dgm:bulletEnabled val="1"/>
        </dgm:presLayoutVars>
      </dgm:prSet>
      <dgm:spPr/>
    </dgm:pt>
    <dgm:pt modelId="{8B610CB6-3D9B-4645-A72A-006C6C8BF862}" type="pres">
      <dgm:prSet presAssocID="{9C312FBC-5DB6-4908-9A56-67433EFE1AD6}" presName="image" presStyleLbl="fgImgPlace1" presStyleIdx="0" presStyleCnt="3"/>
      <dgm:spPr>
        <a:solidFill>
          <a:schemeClr val="bg1">
            <a:lumMod val="50000"/>
          </a:schemeClr>
        </a:solidFill>
      </dgm:spPr>
    </dgm:pt>
    <dgm:pt modelId="{5B07258F-63EE-439F-B4DB-6B3BF58AEF99}" type="pres">
      <dgm:prSet presAssocID="{9C312FBC-5DB6-4908-9A56-67433EFE1AD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2C6795-C82E-4D1E-B10E-797005965C50}" type="pres">
      <dgm:prSet presAssocID="{9C312FBC-5DB6-4908-9A56-67433EFE1AD6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81701-5BDA-4A49-A945-20E25D8F83F4}" type="pres">
      <dgm:prSet presAssocID="{8C5BDB45-8638-4272-B42B-93F709D40065}" presName="sibTrans" presStyleCnt="0"/>
      <dgm:spPr/>
    </dgm:pt>
    <dgm:pt modelId="{FDAF357D-F384-42E3-8B7D-7966997AC8D6}" type="pres">
      <dgm:prSet presAssocID="{730B8DD4-94C9-43CA-A501-29A434B2E06A}" presName="compositeNode" presStyleCnt="0">
        <dgm:presLayoutVars>
          <dgm:bulletEnabled val="1"/>
        </dgm:presLayoutVars>
      </dgm:prSet>
      <dgm:spPr/>
    </dgm:pt>
    <dgm:pt modelId="{907CECAC-2EA7-467A-B370-ABB7ED279FBC}" type="pres">
      <dgm:prSet presAssocID="{730B8DD4-94C9-43CA-A501-29A434B2E06A}" presName="image" presStyleLbl="fgImgPlace1" presStyleIdx="1" presStyleCnt="3"/>
      <dgm:spPr>
        <a:solidFill>
          <a:srgbClr val="0070C0"/>
        </a:solidFill>
      </dgm:spPr>
    </dgm:pt>
    <dgm:pt modelId="{69A50339-0809-4933-A227-2A447654E600}" type="pres">
      <dgm:prSet presAssocID="{730B8DD4-94C9-43CA-A501-29A434B2E06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CF24D4-AEDC-42E1-848B-6AF8DD7157EF}" type="pres">
      <dgm:prSet presAssocID="{730B8DD4-94C9-43CA-A501-29A434B2E06A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D9129B-C6FE-4A5D-8698-765EC677DF96}" type="pres">
      <dgm:prSet presAssocID="{D6E6CB86-D6A6-4619-B427-74FB6111B05E}" presName="sibTrans" presStyleCnt="0"/>
      <dgm:spPr/>
    </dgm:pt>
    <dgm:pt modelId="{1AE3DF95-8C8A-4B84-A869-0B216171C14A}" type="pres">
      <dgm:prSet presAssocID="{833EA566-5AE0-4EBA-8270-0397061A0F50}" presName="compositeNode" presStyleCnt="0">
        <dgm:presLayoutVars>
          <dgm:bulletEnabled val="1"/>
        </dgm:presLayoutVars>
      </dgm:prSet>
      <dgm:spPr/>
    </dgm:pt>
    <dgm:pt modelId="{6D5D773C-39C0-406A-8D56-CB876E604D7C}" type="pres">
      <dgm:prSet presAssocID="{833EA566-5AE0-4EBA-8270-0397061A0F50}" presName="image" presStyleLbl="fgImgPlace1" presStyleIdx="2" presStyleCnt="3"/>
      <dgm:spPr>
        <a:solidFill>
          <a:schemeClr val="bg1">
            <a:lumMod val="50000"/>
          </a:schemeClr>
        </a:solidFill>
      </dgm:spPr>
    </dgm:pt>
    <dgm:pt modelId="{73C2DEBD-DD18-401A-BB10-24F384091361}" type="pres">
      <dgm:prSet presAssocID="{833EA566-5AE0-4EBA-8270-0397061A0F50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E85D3B-D8A6-473C-B3DA-1F97E7D10D32}" type="pres">
      <dgm:prSet presAssocID="{833EA566-5AE0-4EBA-8270-0397061A0F50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F26503-D329-4EFD-A99D-67BD4A6EF72C}" type="presOf" srcId="{4111B722-A444-4931-9824-273D37724313}" destId="{73C2DEBD-DD18-401A-BB10-24F384091361}" srcOrd="0" destOrd="2" presId="urn:microsoft.com/office/officeart/2005/8/layout/hList2"/>
    <dgm:cxn modelId="{0EEC893E-637E-47E0-ADDD-CC61A2558DBF}" srcId="{D1BAFAAE-4E96-44F4-B584-7AA5153E1257}" destId="{730B8DD4-94C9-43CA-A501-29A434B2E06A}" srcOrd="1" destOrd="0" parTransId="{DDA1D206-066E-497E-BDED-2221B4D28ED6}" sibTransId="{D6E6CB86-D6A6-4619-B427-74FB6111B05E}"/>
    <dgm:cxn modelId="{60E5A23B-A476-4193-80CD-D67677E1F261}" type="presOf" srcId="{7EC9DD44-9310-4436-BE77-F2B6A0952BE1}" destId="{73C2DEBD-DD18-401A-BB10-24F384091361}" srcOrd="0" destOrd="0" presId="urn:microsoft.com/office/officeart/2005/8/layout/hList2"/>
    <dgm:cxn modelId="{7B35B106-68CB-4AEF-B729-720DFC361126}" type="presOf" srcId="{9C312FBC-5DB6-4908-9A56-67433EFE1AD6}" destId="{502C6795-C82E-4D1E-B10E-797005965C50}" srcOrd="0" destOrd="0" presId="urn:microsoft.com/office/officeart/2005/8/layout/hList2"/>
    <dgm:cxn modelId="{0D3F1685-2F85-4F42-83B1-BFF8FAFF425A}" srcId="{833EA566-5AE0-4EBA-8270-0397061A0F50}" destId="{4111B722-A444-4931-9824-273D37724313}" srcOrd="2" destOrd="0" parTransId="{56705310-A80A-4C63-AEF7-8B4932C9485B}" sibTransId="{8E7FFE2F-ADA4-4322-8CE2-02F21A83FE5F}"/>
    <dgm:cxn modelId="{D471E72A-772E-422A-97F9-E19C080F145E}" type="presOf" srcId="{FCE1C6A3-095D-40D4-9C99-0F960E0D3BAA}" destId="{69A50339-0809-4933-A227-2A447654E600}" srcOrd="0" destOrd="0" presId="urn:microsoft.com/office/officeart/2005/8/layout/hList2"/>
    <dgm:cxn modelId="{DEC61106-CBA1-4F0C-BB14-F2714E7A5D6B}" type="presOf" srcId="{D1BAFAAE-4E96-44F4-B584-7AA5153E1257}" destId="{E006E83F-58DC-461F-849D-8B07821CE340}" srcOrd="0" destOrd="0" presId="urn:microsoft.com/office/officeart/2005/8/layout/hList2"/>
    <dgm:cxn modelId="{4AFEC72C-0C9F-4778-8BA0-021ED86CD288}" srcId="{D1BAFAAE-4E96-44F4-B584-7AA5153E1257}" destId="{9C312FBC-5DB6-4908-9A56-67433EFE1AD6}" srcOrd="0" destOrd="0" parTransId="{3063462D-95F3-4A8F-B26E-DE15CE8F966A}" sibTransId="{8C5BDB45-8638-4272-B42B-93F709D40065}"/>
    <dgm:cxn modelId="{4966C3CA-8B31-4C0F-8F2E-B70786AB6D2A}" srcId="{730B8DD4-94C9-43CA-A501-29A434B2E06A}" destId="{FCE1C6A3-095D-40D4-9C99-0F960E0D3BAA}" srcOrd="0" destOrd="0" parTransId="{D9C81221-FE29-4F23-9920-288076175274}" sibTransId="{D9909AF8-DA76-47E2-9D8D-B1B6853BB274}"/>
    <dgm:cxn modelId="{F3EB0693-5A81-4B1F-8D3F-5A57E7B0E01C}" type="presOf" srcId="{833EA566-5AE0-4EBA-8270-0397061A0F50}" destId="{B6E85D3B-D8A6-473C-B3DA-1F97E7D10D32}" srcOrd="0" destOrd="0" presId="urn:microsoft.com/office/officeart/2005/8/layout/hList2"/>
    <dgm:cxn modelId="{116B1FDA-448B-4B7C-914B-7B881803D5F0}" srcId="{833EA566-5AE0-4EBA-8270-0397061A0F50}" destId="{7EC9DD44-9310-4436-BE77-F2B6A0952BE1}" srcOrd="0" destOrd="0" parTransId="{8809FCB6-8862-49EA-9D3C-1532ED955EAD}" sibTransId="{D828B2A7-43B4-45CC-915C-E9061616B937}"/>
    <dgm:cxn modelId="{F9F53B38-334F-482B-AACD-F8E7B8F0E606}" type="presOf" srcId="{730B8DD4-94C9-43CA-A501-29A434B2E06A}" destId="{F8CF24D4-AEDC-42E1-848B-6AF8DD7157EF}" srcOrd="0" destOrd="0" presId="urn:microsoft.com/office/officeart/2005/8/layout/hList2"/>
    <dgm:cxn modelId="{419C8A56-9AD9-490B-82FB-7FF75436A401}" srcId="{833EA566-5AE0-4EBA-8270-0397061A0F50}" destId="{7F628071-1A47-43A4-A25E-AAC3B006DFE7}" srcOrd="1" destOrd="0" parTransId="{EE762C6D-83A9-4C7E-AC21-FCD8F030ADF9}" sibTransId="{7432363D-687B-4CDC-A421-B5B2526E23DA}"/>
    <dgm:cxn modelId="{55503028-88B5-468B-A65B-D25FEEFA79C1}" type="presOf" srcId="{47F76DF6-1B67-4BF6-8B71-CFE49EC4F4BE}" destId="{5B07258F-63EE-439F-B4DB-6B3BF58AEF99}" srcOrd="0" destOrd="0" presId="urn:microsoft.com/office/officeart/2005/8/layout/hList2"/>
    <dgm:cxn modelId="{01E14B1A-7017-4EFD-AB53-C2194F4C31F7}" srcId="{9C312FBC-5DB6-4908-9A56-67433EFE1AD6}" destId="{47F76DF6-1B67-4BF6-8B71-CFE49EC4F4BE}" srcOrd="0" destOrd="0" parTransId="{C9546961-7305-4858-95C4-038784C3F6ED}" sibTransId="{5FB985EE-4316-4F42-88DE-C7B3791C30E4}"/>
    <dgm:cxn modelId="{91707959-4DB8-4B0E-BDC7-8573323B6300}" srcId="{D1BAFAAE-4E96-44F4-B584-7AA5153E1257}" destId="{833EA566-5AE0-4EBA-8270-0397061A0F50}" srcOrd="2" destOrd="0" parTransId="{05E6C71B-2D3A-44B5-9195-1D988E4A557A}" sibTransId="{E80DFBDD-4A30-4259-8002-498E8A511D5A}"/>
    <dgm:cxn modelId="{08EE9B20-1EEF-4CAC-A481-767B589A8304}" type="presOf" srcId="{7F628071-1A47-43A4-A25E-AAC3B006DFE7}" destId="{73C2DEBD-DD18-401A-BB10-24F384091361}" srcOrd="0" destOrd="1" presId="urn:microsoft.com/office/officeart/2005/8/layout/hList2"/>
    <dgm:cxn modelId="{6BFC4ECA-BF42-43AF-91D4-EEE38C5267F0}" type="presParOf" srcId="{E006E83F-58DC-461F-849D-8B07821CE340}" destId="{046787F1-F70B-490C-9865-A6FF34884E44}" srcOrd="0" destOrd="0" presId="urn:microsoft.com/office/officeart/2005/8/layout/hList2"/>
    <dgm:cxn modelId="{9EBAA02F-D79D-4842-8BA4-1131058B70A3}" type="presParOf" srcId="{046787F1-F70B-490C-9865-A6FF34884E44}" destId="{8B610CB6-3D9B-4645-A72A-006C6C8BF862}" srcOrd="0" destOrd="0" presId="urn:microsoft.com/office/officeart/2005/8/layout/hList2"/>
    <dgm:cxn modelId="{041970F4-DD29-412E-A464-BAFD18BA9BF9}" type="presParOf" srcId="{046787F1-F70B-490C-9865-A6FF34884E44}" destId="{5B07258F-63EE-439F-B4DB-6B3BF58AEF99}" srcOrd="1" destOrd="0" presId="urn:microsoft.com/office/officeart/2005/8/layout/hList2"/>
    <dgm:cxn modelId="{A8C456E2-2ED3-4D30-97E9-45BAAF1B416A}" type="presParOf" srcId="{046787F1-F70B-490C-9865-A6FF34884E44}" destId="{502C6795-C82E-4D1E-B10E-797005965C50}" srcOrd="2" destOrd="0" presId="urn:microsoft.com/office/officeart/2005/8/layout/hList2"/>
    <dgm:cxn modelId="{7195368A-422A-4320-A572-399CB798C1BB}" type="presParOf" srcId="{E006E83F-58DC-461F-849D-8B07821CE340}" destId="{4DA81701-5BDA-4A49-A945-20E25D8F83F4}" srcOrd="1" destOrd="0" presId="urn:microsoft.com/office/officeart/2005/8/layout/hList2"/>
    <dgm:cxn modelId="{2AF70191-DD7D-4FEB-9EF9-62D08F8E9FAC}" type="presParOf" srcId="{E006E83F-58DC-461F-849D-8B07821CE340}" destId="{FDAF357D-F384-42E3-8B7D-7966997AC8D6}" srcOrd="2" destOrd="0" presId="urn:microsoft.com/office/officeart/2005/8/layout/hList2"/>
    <dgm:cxn modelId="{626A512D-3D5D-4AD9-9F05-C4B9FD7E6E4E}" type="presParOf" srcId="{FDAF357D-F384-42E3-8B7D-7966997AC8D6}" destId="{907CECAC-2EA7-467A-B370-ABB7ED279FBC}" srcOrd="0" destOrd="0" presId="urn:microsoft.com/office/officeart/2005/8/layout/hList2"/>
    <dgm:cxn modelId="{75162A09-3018-44B5-9847-A622696DAABB}" type="presParOf" srcId="{FDAF357D-F384-42E3-8B7D-7966997AC8D6}" destId="{69A50339-0809-4933-A227-2A447654E600}" srcOrd="1" destOrd="0" presId="urn:microsoft.com/office/officeart/2005/8/layout/hList2"/>
    <dgm:cxn modelId="{19CCB904-AC28-4235-B04F-35817C74E99C}" type="presParOf" srcId="{FDAF357D-F384-42E3-8B7D-7966997AC8D6}" destId="{F8CF24D4-AEDC-42E1-848B-6AF8DD7157EF}" srcOrd="2" destOrd="0" presId="urn:microsoft.com/office/officeart/2005/8/layout/hList2"/>
    <dgm:cxn modelId="{0D43BF5D-F8C5-47AC-B626-2C02EA18D0F6}" type="presParOf" srcId="{E006E83F-58DC-461F-849D-8B07821CE340}" destId="{8FD9129B-C6FE-4A5D-8698-765EC677DF96}" srcOrd="3" destOrd="0" presId="urn:microsoft.com/office/officeart/2005/8/layout/hList2"/>
    <dgm:cxn modelId="{C83856C1-ABEB-4AA2-9880-6C3645D85656}" type="presParOf" srcId="{E006E83F-58DC-461F-849D-8B07821CE340}" destId="{1AE3DF95-8C8A-4B84-A869-0B216171C14A}" srcOrd="4" destOrd="0" presId="urn:microsoft.com/office/officeart/2005/8/layout/hList2"/>
    <dgm:cxn modelId="{588707E7-FDCA-4702-90BD-77744E561794}" type="presParOf" srcId="{1AE3DF95-8C8A-4B84-A869-0B216171C14A}" destId="{6D5D773C-39C0-406A-8D56-CB876E604D7C}" srcOrd="0" destOrd="0" presId="urn:microsoft.com/office/officeart/2005/8/layout/hList2"/>
    <dgm:cxn modelId="{FE7562F5-B5DA-4ED5-9F2E-D8C5DC8061B4}" type="presParOf" srcId="{1AE3DF95-8C8A-4B84-A869-0B216171C14A}" destId="{73C2DEBD-DD18-401A-BB10-24F384091361}" srcOrd="1" destOrd="0" presId="urn:microsoft.com/office/officeart/2005/8/layout/hList2"/>
    <dgm:cxn modelId="{A930EF9A-D725-4963-B500-923E4DD3FB43}" type="presParOf" srcId="{1AE3DF95-8C8A-4B84-A869-0B216171C14A}" destId="{B6E85D3B-D8A6-473C-B3DA-1F97E7D10D3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3C2CA4-4189-4848-8199-3AEF3A5A1550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0CB02E-0261-4D7B-96E1-0E386D699E51}">
      <dgm:prSet phldrT="[Text]" custT="1"/>
      <dgm:spPr/>
      <dgm:t>
        <a:bodyPr/>
        <a:lstStyle/>
        <a:p>
          <a:r>
            <a:rPr lang="en-US" sz="2000" dirty="0" smtClean="0">
              <a:latin typeface="Berlin Sans FB" panose="020E0602020502020306" pitchFamily="34" charset="0"/>
            </a:rPr>
            <a:t>11-year longitudinal study of the graduation and employment rates report from 2005 to 2015.</a:t>
          </a:r>
        </a:p>
        <a:p>
          <a:r>
            <a:rPr lang="en-US" sz="2000" dirty="0" smtClean="0">
              <a:solidFill>
                <a:srgbClr val="0070C0"/>
              </a:solidFill>
              <a:latin typeface="Berlin Sans FB" panose="020E0602020502020306" pitchFamily="34" charset="0"/>
            </a:rPr>
            <a:t>Goal: To discern the stability, predictability, and reliability of the rates used in establishing ACCSC’s benchmark rates. </a:t>
          </a:r>
          <a:r>
            <a:rPr lang="en-US" sz="2200" dirty="0" smtClean="0">
              <a:solidFill>
                <a:srgbClr val="0070C0"/>
              </a:solidFill>
              <a:latin typeface="Calibri Light" panose="020F0302020204030204" pitchFamily="34" charset="0"/>
            </a:rPr>
            <a:t>  </a:t>
          </a:r>
          <a:endParaRPr lang="en-US" sz="2200" dirty="0">
            <a:solidFill>
              <a:srgbClr val="0070C0"/>
            </a:solidFill>
            <a:latin typeface="Calibri Light" panose="020F0302020204030204" pitchFamily="34" charset="0"/>
          </a:endParaRPr>
        </a:p>
      </dgm:t>
    </dgm:pt>
    <dgm:pt modelId="{21A2A588-AC83-493A-B94B-EB8D88C7E275}" type="parTrans" cxnId="{CD5BAE69-C833-43E2-A2FE-A98127B11DAD}">
      <dgm:prSet/>
      <dgm:spPr/>
      <dgm:t>
        <a:bodyPr/>
        <a:lstStyle/>
        <a:p>
          <a:endParaRPr lang="en-US"/>
        </a:p>
      </dgm:t>
    </dgm:pt>
    <dgm:pt modelId="{C8B47E43-36EF-413D-B086-E67804E07F33}" type="sibTrans" cxnId="{CD5BAE69-C833-43E2-A2FE-A98127B11DAD}">
      <dgm:prSet/>
      <dgm:spPr/>
      <dgm:t>
        <a:bodyPr/>
        <a:lstStyle/>
        <a:p>
          <a:endParaRPr lang="en-US"/>
        </a:p>
      </dgm:t>
    </dgm:pt>
    <dgm:pt modelId="{8BD247A6-80A5-4716-9151-3D5BEB2F9F8F}">
      <dgm:prSet phldrT="[Text]" custT="1"/>
      <dgm:spPr/>
      <dgm:t>
        <a:bodyPr/>
        <a:lstStyle/>
        <a:p>
          <a:r>
            <a:rPr lang="en-US" sz="2000" dirty="0" smtClean="0">
              <a:latin typeface="Berlin Sans FB" panose="020E0602020502020306" pitchFamily="34" charset="0"/>
            </a:rPr>
            <a:t>Overall, the Commission found that the data collected and the resulting benchmarking established from that data is both stable and reliable.</a:t>
          </a:r>
          <a:endParaRPr lang="en-US" sz="2000" dirty="0">
            <a:latin typeface="Berlin Sans FB" panose="020E0602020502020306" pitchFamily="34" charset="0"/>
          </a:endParaRPr>
        </a:p>
      </dgm:t>
    </dgm:pt>
    <dgm:pt modelId="{11448F91-6CC3-482B-9069-2271713FF566}" type="parTrans" cxnId="{B1DD7C0E-6753-4610-8D2D-0D5214659BCF}">
      <dgm:prSet/>
      <dgm:spPr/>
      <dgm:t>
        <a:bodyPr/>
        <a:lstStyle/>
        <a:p>
          <a:endParaRPr lang="en-US"/>
        </a:p>
      </dgm:t>
    </dgm:pt>
    <dgm:pt modelId="{9566D439-0FBC-4D6F-8EF8-A9A45A2F9E4F}" type="sibTrans" cxnId="{B1DD7C0E-6753-4610-8D2D-0D5214659BCF}">
      <dgm:prSet/>
      <dgm:spPr/>
      <dgm:t>
        <a:bodyPr/>
        <a:lstStyle/>
        <a:p>
          <a:endParaRPr lang="en-US"/>
        </a:p>
      </dgm:t>
    </dgm:pt>
    <dgm:pt modelId="{6E0C0F86-A647-4578-B691-490899565F4E}">
      <dgm:prSet phldrT="[Text]" custT="1"/>
      <dgm:spPr/>
      <dgm:t>
        <a:bodyPr/>
        <a:lstStyle/>
        <a:p>
          <a:r>
            <a:rPr lang="en-US" sz="5100" dirty="0" smtClean="0">
              <a:latin typeface="Calibri Light" panose="020F0302020204030204" pitchFamily="34" charset="0"/>
            </a:rPr>
            <a:t>  </a:t>
          </a:r>
          <a:r>
            <a:rPr lang="en-US" sz="2800" dirty="0" smtClean="0">
              <a:latin typeface="Berlin Sans FB" panose="020E0602020502020306" pitchFamily="34" charset="0"/>
            </a:rPr>
            <a:t>These rates are semi-permanent</a:t>
          </a:r>
        </a:p>
        <a:p>
          <a:r>
            <a:rPr lang="en-US" sz="2000" dirty="0" smtClean="0">
              <a:solidFill>
                <a:srgbClr val="0070C0"/>
              </a:solidFill>
              <a:latin typeface="Berlin Sans FB" panose="020E0602020502020306" pitchFamily="34" charset="0"/>
            </a:rPr>
            <a:t>Rates will not be adjusted unless warranted</a:t>
          </a:r>
          <a:endParaRPr lang="en-US" sz="2000" dirty="0">
            <a:solidFill>
              <a:srgbClr val="0070C0"/>
            </a:solidFill>
            <a:latin typeface="Berlin Sans FB" panose="020E0602020502020306" pitchFamily="34" charset="0"/>
          </a:endParaRPr>
        </a:p>
      </dgm:t>
    </dgm:pt>
    <dgm:pt modelId="{551434C8-8A39-4A82-AF65-AF6518F86474}" type="parTrans" cxnId="{7475881E-995D-4AD4-849B-636D800D71B0}">
      <dgm:prSet/>
      <dgm:spPr/>
      <dgm:t>
        <a:bodyPr/>
        <a:lstStyle/>
        <a:p>
          <a:endParaRPr lang="en-US"/>
        </a:p>
      </dgm:t>
    </dgm:pt>
    <dgm:pt modelId="{4C9FDCF5-793A-4546-9C6C-41D9F8D82913}" type="sibTrans" cxnId="{7475881E-995D-4AD4-849B-636D800D71B0}">
      <dgm:prSet/>
      <dgm:spPr/>
      <dgm:t>
        <a:bodyPr/>
        <a:lstStyle/>
        <a:p>
          <a:endParaRPr lang="en-US"/>
        </a:p>
      </dgm:t>
    </dgm:pt>
    <dgm:pt modelId="{F43E07D9-9860-434B-9D72-C48A8CC3C54E}" type="pres">
      <dgm:prSet presAssocID="{713C2CA4-4189-4848-8199-3AEF3A5A155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39DA40-35B8-4389-8690-F474E8F7901D}" type="pres">
      <dgm:prSet presAssocID="{EF0CB02E-0261-4D7B-96E1-0E386D699E51}" presName="circle1" presStyleLbl="node1" presStyleIdx="0" presStyleCnt="3"/>
      <dgm:spPr/>
    </dgm:pt>
    <dgm:pt modelId="{C025FF6C-C22F-4BA5-94C9-354691F69DEF}" type="pres">
      <dgm:prSet presAssocID="{EF0CB02E-0261-4D7B-96E1-0E386D699E51}" presName="space" presStyleCnt="0"/>
      <dgm:spPr/>
    </dgm:pt>
    <dgm:pt modelId="{727B7C78-0043-455A-B74A-14A564BB8A56}" type="pres">
      <dgm:prSet presAssocID="{EF0CB02E-0261-4D7B-96E1-0E386D699E51}" presName="rect1" presStyleLbl="alignAcc1" presStyleIdx="0" presStyleCnt="3" custScaleY="96900"/>
      <dgm:spPr/>
      <dgm:t>
        <a:bodyPr/>
        <a:lstStyle/>
        <a:p>
          <a:endParaRPr lang="en-US"/>
        </a:p>
      </dgm:t>
    </dgm:pt>
    <dgm:pt modelId="{F51DEE6E-33A4-456C-8A0C-174D58CA4622}" type="pres">
      <dgm:prSet presAssocID="{8BD247A6-80A5-4716-9151-3D5BEB2F9F8F}" presName="vertSpace2" presStyleLbl="node1" presStyleIdx="0" presStyleCnt="3"/>
      <dgm:spPr/>
    </dgm:pt>
    <dgm:pt modelId="{8D3AD06E-AA61-4717-A110-022D695DB5C1}" type="pres">
      <dgm:prSet presAssocID="{8BD247A6-80A5-4716-9151-3D5BEB2F9F8F}" presName="circle2" presStyleLbl="node1" presStyleIdx="1" presStyleCnt="3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FCFDF619-0D4A-4F21-8D6F-4F904E1C3640}" type="pres">
      <dgm:prSet presAssocID="{8BD247A6-80A5-4716-9151-3D5BEB2F9F8F}" presName="rect2" presStyleLbl="alignAcc1" presStyleIdx="1" presStyleCnt="3"/>
      <dgm:spPr/>
      <dgm:t>
        <a:bodyPr/>
        <a:lstStyle/>
        <a:p>
          <a:endParaRPr lang="en-US"/>
        </a:p>
      </dgm:t>
    </dgm:pt>
    <dgm:pt modelId="{29E0600C-415A-43A0-8F61-825400388E1B}" type="pres">
      <dgm:prSet presAssocID="{6E0C0F86-A647-4578-B691-490899565F4E}" presName="vertSpace3" presStyleLbl="node1" presStyleIdx="1" presStyleCnt="3"/>
      <dgm:spPr/>
    </dgm:pt>
    <dgm:pt modelId="{6C97EB8B-1216-40C0-81AE-EC3C92943320}" type="pres">
      <dgm:prSet presAssocID="{6E0C0F86-A647-4578-B691-490899565F4E}" presName="circle3" presStyleLbl="node1" presStyleIdx="2" presStyleCnt="3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436B415C-A3B9-43E6-8D56-FBC92639148A}" type="pres">
      <dgm:prSet presAssocID="{6E0C0F86-A647-4578-B691-490899565F4E}" presName="rect3" presStyleLbl="alignAcc1" presStyleIdx="2" presStyleCnt="3"/>
      <dgm:spPr/>
      <dgm:t>
        <a:bodyPr/>
        <a:lstStyle/>
        <a:p>
          <a:endParaRPr lang="en-US"/>
        </a:p>
      </dgm:t>
    </dgm:pt>
    <dgm:pt modelId="{7C74AF66-CACE-450A-A970-5350776852B8}" type="pres">
      <dgm:prSet presAssocID="{EF0CB02E-0261-4D7B-96E1-0E386D699E51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AC0CA8-1116-4EB4-9E9A-4EAD07C5C62F}" type="pres">
      <dgm:prSet presAssocID="{8BD247A6-80A5-4716-9151-3D5BEB2F9F8F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1F5CB-73E5-491C-AE78-97DA3038D70F}" type="pres">
      <dgm:prSet presAssocID="{6E0C0F86-A647-4578-B691-490899565F4E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CD6E6A-9F52-46FB-8D66-20F8BE5A9E70}" type="presOf" srcId="{713C2CA4-4189-4848-8199-3AEF3A5A1550}" destId="{F43E07D9-9860-434B-9D72-C48A8CC3C54E}" srcOrd="0" destOrd="0" presId="urn:microsoft.com/office/officeart/2005/8/layout/target3"/>
    <dgm:cxn modelId="{CD4BD4D9-B146-432B-B788-1C75F3804F47}" type="presOf" srcId="{8BD247A6-80A5-4716-9151-3D5BEB2F9F8F}" destId="{9BAC0CA8-1116-4EB4-9E9A-4EAD07C5C62F}" srcOrd="1" destOrd="0" presId="urn:microsoft.com/office/officeart/2005/8/layout/target3"/>
    <dgm:cxn modelId="{143D1BF6-A42C-4F51-9386-7EA886037F5C}" type="presOf" srcId="{EF0CB02E-0261-4D7B-96E1-0E386D699E51}" destId="{7C74AF66-CACE-450A-A970-5350776852B8}" srcOrd="1" destOrd="0" presId="urn:microsoft.com/office/officeart/2005/8/layout/target3"/>
    <dgm:cxn modelId="{757AF13A-18F7-4034-9AB9-0209EFEF0C70}" type="presOf" srcId="{EF0CB02E-0261-4D7B-96E1-0E386D699E51}" destId="{727B7C78-0043-455A-B74A-14A564BB8A56}" srcOrd="0" destOrd="0" presId="urn:microsoft.com/office/officeart/2005/8/layout/target3"/>
    <dgm:cxn modelId="{B1DD7C0E-6753-4610-8D2D-0D5214659BCF}" srcId="{713C2CA4-4189-4848-8199-3AEF3A5A1550}" destId="{8BD247A6-80A5-4716-9151-3D5BEB2F9F8F}" srcOrd="1" destOrd="0" parTransId="{11448F91-6CC3-482B-9069-2271713FF566}" sibTransId="{9566D439-0FBC-4D6F-8EF8-A9A45A2F9E4F}"/>
    <dgm:cxn modelId="{2294D077-46B9-4A2C-852C-D75C2A5A3A22}" type="presOf" srcId="{6E0C0F86-A647-4578-B691-490899565F4E}" destId="{61E1F5CB-73E5-491C-AE78-97DA3038D70F}" srcOrd="1" destOrd="0" presId="urn:microsoft.com/office/officeart/2005/8/layout/target3"/>
    <dgm:cxn modelId="{DFE289C2-1922-4087-BFE0-D91D271901AA}" type="presOf" srcId="{8BD247A6-80A5-4716-9151-3D5BEB2F9F8F}" destId="{FCFDF619-0D4A-4F21-8D6F-4F904E1C3640}" srcOrd="0" destOrd="0" presId="urn:microsoft.com/office/officeart/2005/8/layout/target3"/>
    <dgm:cxn modelId="{C3E55DF1-E636-4D4E-B1E7-7AC2DA4F8F32}" type="presOf" srcId="{6E0C0F86-A647-4578-B691-490899565F4E}" destId="{436B415C-A3B9-43E6-8D56-FBC92639148A}" srcOrd="0" destOrd="0" presId="urn:microsoft.com/office/officeart/2005/8/layout/target3"/>
    <dgm:cxn modelId="{7475881E-995D-4AD4-849B-636D800D71B0}" srcId="{713C2CA4-4189-4848-8199-3AEF3A5A1550}" destId="{6E0C0F86-A647-4578-B691-490899565F4E}" srcOrd="2" destOrd="0" parTransId="{551434C8-8A39-4A82-AF65-AF6518F86474}" sibTransId="{4C9FDCF5-793A-4546-9C6C-41D9F8D82913}"/>
    <dgm:cxn modelId="{CD5BAE69-C833-43E2-A2FE-A98127B11DAD}" srcId="{713C2CA4-4189-4848-8199-3AEF3A5A1550}" destId="{EF0CB02E-0261-4D7B-96E1-0E386D699E51}" srcOrd="0" destOrd="0" parTransId="{21A2A588-AC83-493A-B94B-EB8D88C7E275}" sibTransId="{C8B47E43-36EF-413D-B086-E67804E07F33}"/>
    <dgm:cxn modelId="{77D34D06-84FE-49B8-8E7E-728D0496B976}" type="presParOf" srcId="{F43E07D9-9860-434B-9D72-C48A8CC3C54E}" destId="{1E39DA40-35B8-4389-8690-F474E8F7901D}" srcOrd="0" destOrd="0" presId="urn:microsoft.com/office/officeart/2005/8/layout/target3"/>
    <dgm:cxn modelId="{56097D88-3717-4705-9B5F-0DFCBA5200DC}" type="presParOf" srcId="{F43E07D9-9860-434B-9D72-C48A8CC3C54E}" destId="{C025FF6C-C22F-4BA5-94C9-354691F69DEF}" srcOrd="1" destOrd="0" presId="urn:microsoft.com/office/officeart/2005/8/layout/target3"/>
    <dgm:cxn modelId="{F0EC22B9-E8CE-4482-A10F-BE4B6F60ECE4}" type="presParOf" srcId="{F43E07D9-9860-434B-9D72-C48A8CC3C54E}" destId="{727B7C78-0043-455A-B74A-14A564BB8A56}" srcOrd="2" destOrd="0" presId="urn:microsoft.com/office/officeart/2005/8/layout/target3"/>
    <dgm:cxn modelId="{2EDBD9D6-986E-45D8-9A8A-A5EAEC047919}" type="presParOf" srcId="{F43E07D9-9860-434B-9D72-C48A8CC3C54E}" destId="{F51DEE6E-33A4-456C-8A0C-174D58CA4622}" srcOrd="3" destOrd="0" presId="urn:microsoft.com/office/officeart/2005/8/layout/target3"/>
    <dgm:cxn modelId="{7BCD8FB5-09CF-4180-910B-0D19D901C565}" type="presParOf" srcId="{F43E07D9-9860-434B-9D72-C48A8CC3C54E}" destId="{8D3AD06E-AA61-4717-A110-022D695DB5C1}" srcOrd="4" destOrd="0" presId="urn:microsoft.com/office/officeart/2005/8/layout/target3"/>
    <dgm:cxn modelId="{A896A42F-7AE9-4A36-9E44-9ADD5674D486}" type="presParOf" srcId="{F43E07D9-9860-434B-9D72-C48A8CC3C54E}" destId="{FCFDF619-0D4A-4F21-8D6F-4F904E1C3640}" srcOrd="5" destOrd="0" presId="urn:microsoft.com/office/officeart/2005/8/layout/target3"/>
    <dgm:cxn modelId="{3EF441FF-9229-4025-9117-35C80685AF9B}" type="presParOf" srcId="{F43E07D9-9860-434B-9D72-C48A8CC3C54E}" destId="{29E0600C-415A-43A0-8F61-825400388E1B}" srcOrd="6" destOrd="0" presId="urn:microsoft.com/office/officeart/2005/8/layout/target3"/>
    <dgm:cxn modelId="{9AF27EED-329B-4904-9266-B5359DA74E15}" type="presParOf" srcId="{F43E07D9-9860-434B-9D72-C48A8CC3C54E}" destId="{6C97EB8B-1216-40C0-81AE-EC3C92943320}" srcOrd="7" destOrd="0" presId="urn:microsoft.com/office/officeart/2005/8/layout/target3"/>
    <dgm:cxn modelId="{8EC7FB5A-B183-401E-9AF4-77AEC43F1079}" type="presParOf" srcId="{F43E07D9-9860-434B-9D72-C48A8CC3C54E}" destId="{436B415C-A3B9-43E6-8D56-FBC92639148A}" srcOrd="8" destOrd="0" presId="urn:microsoft.com/office/officeart/2005/8/layout/target3"/>
    <dgm:cxn modelId="{B1ABEC16-AD29-449F-90C7-6868630AE841}" type="presParOf" srcId="{F43E07D9-9860-434B-9D72-C48A8CC3C54E}" destId="{7C74AF66-CACE-450A-A970-5350776852B8}" srcOrd="9" destOrd="0" presId="urn:microsoft.com/office/officeart/2005/8/layout/target3"/>
    <dgm:cxn modelId="{B4C74549-B67F-415A-B4C4-384DD871344F}" type="presParOf" srcId="{F43E07D9-9860-434B-9D72-C48A8CC3C54E}" destId="{9BAC0CA8-1116-4EB4-9E9A-4EAD07C5C62F}" srcOrd="10" destOrd="0" presId="urn:microsoft.com/office/officeart/2005/8/layout/target3"/>
    <dgm:cxn modelId="{77A403CC-61CE-4440-B6C5-7E32537C8BB6}" type="presParOf" srcId="{F43E07D9-9860-434B-9D72-C48A8CC3C54E}" destId="{61E1F5CB-73E5-491C-AE78-97DA3038D70F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CF6FA57-00A3-49B6-943C-23AD1A2AF2F0}" type="doc">
      <dgm:prSet loTypeId="urn:microsoft.com/office/officeart/2009/3/layout/CircleRelationship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CDF83E-F807-420B-9843-D0910843426A}">
      <dgm:prSet phldrT="[Text]" custT="1"/>
      <dgm:spPr/>
      <dgm:t>
        <a:bodyPr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Verified but Different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CDFE44B1-B734-448B-B4F3-25B955B81C5B}" type="parTrans" cxnId="{6848AF2B-C326-4F8D-91E3-4D1FAAF2A1B2}">
      <dgm:prSet/>
      <dgm:spPr/>
      <dgm:t>
        <a:bodyPr/>
        <a:lstStyle/>
        <a:p>
          <a:endParaRPr lang="en-US"/>
        </a:p>
      </dgm:t>
    </dgm:pt>
    <dgm:pt modelId="{2C3330C3-6C33-4C28-8724-4378E6E265FF}" type="sibTrans" cxnId="{6848AF2B-C326-4F8D-91E3-4D1FAAF2A1B2}">
      <dgm:prSet/>
      <dgm:spPr/>
      <dgm:t>
        <a:bodyPr/>
        <a:lstStyle/>
        <a:p>
          <a:endParaRPr lang="en-US"/>
        </a:p>
      </dgm:t>
    </dgm:pt>
    <dgm:pt modelId="{D8F09912-642C-431B-9BCD-5AE8645531B0}">
      <dgm:prSet phldrT="[Text]" custT="1"/>
      <dgm:spPr/>
      <dgm:t>
        <a:bodyPr/>
        <a:lstStyle/>
        <a:p>
          <a:r>
            <a:rPr lang="en-US" sz="1800" b="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Start Date is </a:t>
          </a:r>
          <a:r>
            <a:rPr lang="en-US" sz="1800" b="1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MORE THAN </a:t>
          </a:r>
          <a:r>
            <a:rPr lang="en-US" sz="2000" b="1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45 Days </a:t>
          </a:r>
          <a:r>
            <a:rPr lang="en-US" sz="1800" b="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Different</a:t>
          </a:r>
          <a:endParaRPr 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033C2B7B-3D9C-423D-BAEC-5F564EA68FE3}" type="parTrans" cxnId="{764F1325-86E8-45A4-96B7-B4333238C1B1}">
      <dgm:prSet/>
      <dgm:spPr/>
      <dgm:t>
        <a:bodyPr/>
        <a:lstStyle/>
        <a:p>
          <a:endParaRPr lang="en-US"/>
        </a:p>
      </dgm:t>
    </dgm:pt>
    <dgm:pt modelId="{21656A4C-9B25-4AC4-8B86-6905A77E2158}" type="sibTrans" cxnId="{764F1325-86E8-45A4-96B7-B4333238C1B1}">
      <dgm:prSet/>
      <dgm:spPr/>
      <dgm:t>
        <a:bodyPr/>
        <a:lstStyle/>
        <a:p>
          <a:endParaRPr lang="en-US"/>
        </a:p>
      </dgm:t>
    </dgm:pt>
    <dgm:pt modelId="{7413165C-ED27-4495-8F7A-C065CCF63D89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0" u="none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Not an </a:t>
          </a:r>
          <a:r>
            <a:rPr lang="en-US" sz="1600" b="1" u="none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Obvious Match </a:t>
          </a:r>
          <a:r>
            <a:rPr lang="en-US" sz="1600" b="0" u="none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or </a:t>
          </a:r>
          <a:r>
            <a:rPr lang="en-US" sz="1600" b="1" u="none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Confirmed Match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86458EF6-931C-4CE9-B497-7282F6317230}" type="parTrans" cxnId="{460B5FA0-33F1-4C18-B452-7564B36F1F16}">
      <dgm:prSet/>
      <dgm:spPr/>
      <dgm:t>
        <a:bodyPr/>
        <a:lstStyle/>
        <a:p>
          <a:endParaRPr lang="en-US"/>
        </a:p>
      </dgm:t>
    </dgm:pt>
    <dgm:pt modelId="{CDB2A089-D520-42D8-BFEF-A42026E665AB}" type="sibTrans" cxnId="{460B5FA0-33F1-4C18-B452-7564B36F1F16}">
      <dgm:prSet/>
      <dgm:spPr/>
      <dgm:t>
        <a:bodyPr/>
        <a:lstStyle/>
        <a:p>
          <a:endParaRPr lang="en-US"/>
        </a:p>
      </dgm:t>
    </dgm:pt>
    <dgm:pt modelId="{CE55871B-6166-4D10-9515-C8E931264ED3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1800" b="1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Substantively Different </a:t>
          </a:r>
          <a:r>
            <a:rPr lang="en-US" sz="1800" b="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Job Title</a:t>
          </a:r>
          <a:endParaRPr 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6D68C4C5-BFD8-44B3-BC31-09DA1BAF7C61}" type="parTrans" cxnId="{8BD6916D-A203-4676-B532-08F6E8A340B8}">
      <dgm:prSet/>
      <dgm:spPr/>
      <dgm:t>
        <a:bodyPr/>
        <a:lstStyle/>
        <a:p>
          <a:endParaRPr lang="en-US"/>
        </a:p>
      </dgm:t>
    </dgm:pt>
    <dgm:pt modelId="{20359ABE-2E96-460F-95AA-A770617AF752}" type="sibTrans" cxnId="{8BD6916D-A203-4676-B532-08F6E8A340B8}">
      <dgm:prSet/>
      <dgm:spPr/>
      <dgm:t>
        <a:bodyPr/>
        <a:lstStyle/>
        <a:p>
          <a:endParaRPr lang="en-US"/>
        </a:p>
      </dgm:t>
    </dgm:pt>
    <dgm:pt modelId="{5717B9F4-AA7A-4B34-9044-6BC05A0A18CC}" type="pres">
      <dgm:prSet presAssocID="{FCF6FA57-00A3-49B6-943C-23AD1A2AF2F0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6872C8C-FEB9-4BF3-9C01-3F7D1C2E5077}" type="pres">
      <dgm:prSet presAssocID="{F8CDF83E-F807-420B-9843-D0910843426A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766B3A3A-4918-497F-95A0-0BAAC9BC2BC8}" type="pres">
      <dgm:prSet presAssocID="{F8CDF83E-F807-420B-9843-D0910843426A}" presName="Accent1" presStyleLbl="node1" presStyleIdx="0" presStyleCnt="15"/>
      <dgm:spPr/>
      <dgm:t>
        <a:bodyPr/>
        <a:lstStyle/>
        <a:p>
          <a:endParaRPr lang="en-US"/>
        </a:p>
      </dgm:t>
    </dgm:pt>
    <dgm:pt modelId="{B665F18D-9910-462E-9621-37917837AE2F}" type="pres">
      <dgm:prSet presAssocID="{F8CDF83E-F807-420B-9843-D0910843426A}" presName="Accent2" presStyleLbl="node1" presStyleIdx="1" presStyleCnt="15"/>
      <dgm:spPr/>
      <dgm:t>
        <a:bodyPr/>
        <a:lstStyle/>
        <a:p>
          <a:endParaRPr lang="en-US"/>
        </a:p>
      </dgm:t>
    </dgm:pt>
    <dgm:pt modelId="{AC2B9C6E-F061-4D87-BC01-66230FCE1EF2}" type="pres">
      <dgm:prSet presAssocID="{F8CDF83E-F807-420B-9843-D0910843426A}" presName="Accent3" presStyleLbl="node1" presStyleIdx="2" presStyleCnt="15"/>
      <dgm:spPr/>
      <dgm:t>
        <a:bodyPr/>
        <a:lstStyle/>
        <a:p>
          <a:endParaRPr lang="en-US"/>
        </a:p>
      </dgm:t>
    </dgm:pt>
    <dgm:pt modelId="{FA8E6A73-EB7B-4A74-9D0C-E81B2C37E20B}" type="pres">
      <dgm:prSet presAssocID="{F8CDF83E-F807-420B-9843-D0910843426A}" presName="Accent4" presStyleLbl="node1" presStyleIdx="3" presStyleCnt="15"/>
      <dgm:spPr/>
      <dgm:t>
        <a:bodyPr/>
        <a:lstStyle/>
        <a:p>
          <a:endParaRPr lang="en-US"/>
        </a:p>
      </dgm:t>
    </dgm:pt>
    <dgm:pt modelId="{2C4FA0B3-6EC6-4885-AD36-3589B11DF288}" type="pres">
      <dgm:prSet presAssocID="{F8CDF83E-F807-420B-9843-D0910843426A}" presName="Accent5" presStyleLbl="node1" presStyleIdx="4" presStyleCnt="15"/>
      <dgm:spPr/>
      <dgm:t>
        <a:bodyPr/>
        <a:lstStyle/>
        <a:p>
          <a:endParaRPr lang="en-US"/>
        </a:p>
      </dgm:t>
    </dgm:pt>
    <dgm:pt modelId="{FDEBD4DF-290D-45F6-9498-29722BD20AAF}" type="pres">
      <dgm:prSet presAssocID="{F8CDF83E-F807-420B-9843-D0910843426A}" presName="Accent6" presStyleLbl="node1" presStyleIdx="5" presStyleCnt="15"/>
      <dgm:spPr/>
      <dgm:t>
        <a:bodyPr/>
        <a:lstStyle/>
        <a:p>
          <a:endParaRPr lang="en-US"/>
        </a:p>
      </dgm:t>
    </dgm:pt>
    <dgm:pt modelId="{5F3BD267-906A-4776-92DC-CD5E42D2191B}" type="pres">
      <dgm:prSet presAssocID="{D8F09912-642C-431B-9BCD-5AE8645531B0}" presName="Child1" presStyleLbl="node1" presStyleIdx="6" presStyleCnt="15" custScaleX="133100" custScaleY="133100" custLinFactNeighborX="1252" custLinFactNeighborY="-2467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4D2D9B3-1BC0-48C7-B373-7A8FEDE92234}" type="pres">
      <dgm:prSet presAssocID="{D8F09912-642C-431B-9BCD-5AE8645531B0}" presName="Accent7" presStyleCnt="0"/>
      <dgm:spPr/>
      <dgm:t>
        <a:bodyPr/>
        <a:lstStyle/>
        <a:p>
          <a:endParaRPr lang="en-US"/>
        </a:p>
      </dgm:t>
    </dgm:pt>
    <dgm:pt modelId="{0D99591F-8452-4D76-A573-BA0B18A4AF8A}" type="pres">
      <dgm:prSet presAssocID="{D8F09912-642C-431B-9BCD-5AE8645531B0}" presName="AccentHold1" presStyleLbl="node1" presStyleIdx="7" presStyleCnt="15"/>
      <dgm:spPr/>
      <dgm:t>
        <a:bodyPr/>
        <a:lstStyle/>
        <a:p>
          <a:endParaRPr lang="en-US"/>
        </a:p>
      </dgm:t>
    </dgm:pt>
    <dgm:pt modelId="{DA3E0C42-2BB6-413A-B9F6-D6837803531A}" type="pres">
      <dgm:prSet presAssocID="{D8F09912-642C-431B-9BCD-5AE8645531B0}" presName="Accent8" presStyleCnt="0"/>
      <dgm:spPr/>
      <dgm:t>
        <a:bodyPr/>
        <a:lstStyle/>
        <a:p>
          <a:endParaRPr lang="en-US"/>
        </a:p>
      </dgm:t>
    </dgm:pt>
    <dgm:pt modelId="{98661A8E-5951-460F-B8EB-C558A7743D46}" type="pres">
      <dgm:prSet presAssocID="{D8F09912-642C-431B-9BCD-5AE8645531B0}" presName="AccentHold2" presStyleLbl="node1" presStyleIdx="8" presStyleCnt="15"/>
      <dgm:spPr/>
      <dgm:t>
        <a:bodyPr/>
        <a:lstStyle/>
        <a:p>
          <a:endParaRPr lang="en-US"/>
        </a:p>
      </dgm:t>
    </dgm:pt>
    <dgm:pt modelId="{8824BA6F-9186-4BC6-B7CD-E524D1734E90}" type="pres">
      <dgm:prSet presAssocID="{7413165C-ED27-4495-8F7A-C065CCF63D89}" presName="Child2" presStyleLbl="node1" presStyleIdx="9" presStyleCnt="15" custScaleX="110000" custScaleY="110000" custLinFactY="84206" custLinFactNeighborX="62417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A339D03-6959-4C67-AFC5-002EB0D433BB}" type="pres">
      <dgm:prSet presAssocID="{7413165C-ED27-4495-8F7A-C065CCF63D89}" presName="Accent9" presStyleCnt="0"/>
      <dgm:spPr/>
      <dgm:t>
        <a:bodyPr/>
        <a:lstStyle/>
        <a:p>
          <a:endParaRPr lang="en-US"/>
        </a:p>
      </dgm:t>
    </dgm:pt>
    <dgm:pt modelId="{5F3694FA-9D0D-431D-8912-18DA95376F99}" type="pres">
      <dgm:prSet presAssocID="{7413165C-ED27-4495-8F7A-C065CCF63D89}" presName="AccentHold1" presStyleLbl="node1" presStyleIdx="10" presStyleCnt="15"/>
      <dgm:spPr/>
      <dgm:t>
        <a:bodyPr/>
        <a:lstStyle/>
        <a:p>
          <a:endParaRPr lang="en-US"/>
        </a:p>
      </dgm:t>
    </dgm:pt>
    <dgm:pt modelId="{4DB493CB-6BE5-4AD9-AF8A-BF5872663369}" type="pres">
      <dgm:prSet presAssocID="{7413165C-ED27-4495-8F7A-C065CCF63D89}" presName="Accent10" presStyleCnt="0"/>
      <dgm:spPr/>
      <dgm:t>
        <a:bodyPr/>
        <a:lstStyle/>
        <a:p>
          <a:endParaRPr lang="en-US"/>
        </a:p>
      </dgm:t>
    </dgm:pt>
    <dgm:pt modelId="{B0D40914-4791-44B0-AE3C-958A434521DF}" type="pres">
      <dgm:prSet presAssocID="{7413165C-ED27-4495-8F7A-C065CCF63D89}" presName="AccentHold2" presStyleLbl="node1" presStyleIdx="11" presStyleCnt="15"/>
      <dgm:spPr/>
      <dgm:t>
        <a:bodyPr/>
        <a:lstStyle/>
        <a:p>
          <a:endParaRPr lang="en-US"/>
        </a:p>
      </dgm:t>
    </dgm:pt>
    <dgm:pt modelId="{AD7E5529-BEB7-4C76-B389-DD8DD2EA1EEF}" type="pres">
      <dgm:prSet presAssocID="{7413165C-ED27-4495-8F7A-C065CCF63D89}" presName="Accent11" presStyleCnt="0"/>
      <dgm:spPr/>
      <dgm:t>
        <a:bodyPr/>
        <a:lstStyle/>
        <a:p>
          <a:endParaRPr lang="en-US"/>
        </a:p>
      </dgm:t>
    </dgm:pt>
    <dgm:pt modelId="{C44F67C8-70EF-4B8E-8263-8A3A51A2C3D6}" type="pres">
      <dgm:prSet presAssocID="{7413165C-ED27-4495-8F7A-C065CCF63D89}" presName="AccentHold3" presStyleLbl="node1" presStyleIdx="12" presStyleCnt="15"/>
      <dgm:spPr/>
      <dgm:t>
        <a:bodyPr/>
        <a:lstStyle/>
        <a:p>
          <a:endParaRPr lang="en-US"/>
        </a:p>
      </dgm:t>
    </dgm:pt>
    <dgm:pt modelId="{F8876EB0-AD56-4CC2-9035-D70D0C038DA5}" type="pres">
      <dgm:prSet presAssocID="{CE55871B-6166-4D10-9515-C8E931264ED3}" presName="Child3" presStyleLbl="node1" presStyleIdx="13" presStyleCnt="15" custScaleX="144625" custScaleY="133100" custLinFactX="-17152" custLinFactNeighborX="-100000" custLinFactNeighborY="-448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A80D845-26B5-4C6B-BB2C-6A41B26DDDCF}" type="pres">
      <dgm:prSet presAssocID="{CE55871B-6166-4D10-9515-C8E931264ED3}" presName="Accent12" presStyleCnt="0"/>
      <dgm:spPr/>
      <dgm:t>
        <a:bodyPr/>
        <a:lstStyle/>
        <a:p>
          <a:endParaRPr lang="en-US"/>
        </a:p>
      </dgm:t>
    </dgm:pt>
    <dgm:pt modelId="{CF1C08D0-A1A1-4F65-B3F1-F161A31F8275}" type="pres">
      <dgm:prSet presAssocID="{CE55871B-6166-4D10-9515-C8E931264ED3}" presName="AccentHold1" presStyleLbl="node1" presStyleIdx="14" presStyleCnt="15" custLinFactX="-700000" custLinFactY="145135" custLinFactNeighborX="-702924" custLinFactNeighborY="200000"/>
      <dgm:spPr/>
      <dgm:t>
        <a:bodyPr/>
        <a:lstStyle/>
        <a:p>
          <a:endParaRPr lang="en-US"/>
        </a:p>
      </dgm:t>
    </dgm:pt>
  </dgm:ptLst>
  <dgm:cxnLst>
    <dgm:cxn modelId="{764F1325-86E8-45A4-96B7-B4333238C1B1}" srcId="{F8CDF83E-F807-420B-9843-D0910843426A}" destId="{D8F09912-642C-431B-9BCD-5AE8645531B0}" srcOrd="0" destOrd="0" parTransId="{033C2B7B-3D9C-423D-BAEC-5F564EA68FE3}" sibTransId="{21656A4C-9B25-4AC4-8B86-6905A77E2158}"/>
    <dgm:cxn modelId="{F66D20C3-FA8F-4878-B016-BB68770002D5}" type="presOf" srcId="{CE55871B-6166-4D10-9515-C8E931264ED3}" destId="{F8876EB0-AD56-4CC2-9035-D70D0C038DA5}" srcOrd="0" destOrd="0" presId="urn:microsoft.com/office/officeart/2009/3/layout/CircleRelationship"/>
    <dgm:cxn modelId="{B61F5E0B-3A08-4688-B5C8-83136DDF9525}" type="presOf" srcId="{D8F09912-642C-431B-9BCD-5AE8645531B0}" destId="{5F3BD267-906A-4776-92DC-CD5E42D2191B}" srcOrd="0" destOrd="0" presId="urn:microsoft.com/office/officeart/2009/3/layout/CircleRelationship"/>
    <dgm:cxn modelId="{AADFB977-01D4-49DC-B02B-739416F63924}" type="presOf" srcId="{F8CDF83E-F807-420B-9843-D0910843426A}" destId="{46872C8C-FEB9-4BF3-9C01-3F7D1C2E5077}" srcOrd="0" destOrd="0" presId="urn:microsoft.com/office/officeart/2009/3/layout/CircleRelationship"/>
    <dgm:cxn modelId="{3C543FDB-9126-440E-BCA9-C24AD5CC9E6B}" type="presOf" srcId="{7413165C-ED27-4495-8F7A-C065CCF63D89}" destId="{8824BA6F-9186-4BC6-B7CD-E524D1734E90}" srcOrd="0" destOrd="0" presId="urn:microsoft.com/office/officeart/2009/3/layout/CircleRelationship"/>
    <dgm:cxn modelId="{8BD6916D-A203-4676-B532-08F6E8A340B8}" srcId="{F8CDF83E-F807-420B-9843-D0910843426A}" destId="{CE55871B-6166-4D10-9515-C8E931264ED3}" srcOrd="2" destOrd="0" parTransId="{6D68C4C5-BFD8-44B3-BC31-09DA1BAF7C61}" sibTransId="{20359ABE-2E96-460F-95AA-A770617AF752}"/>
    <dgm:cxn modelId="{6848AF2B-C326-4F8D-91E3-4D1FAAF2A1B2}" srcId="{FCF6FA57-00A3-49B6-943C-23AD1A2AF2F0}" destId="{F8CDF83E-F807-420B-9843-D0910843426A}" srcOrd="0" destOrd="0" parTransId="{CDFE44B1-B734-448B-B4F3-25B955B81C5B}" sibTransId="{2C3330C3-6C33-4C28-8724-4378E6E265FF}"/>
    <dgm:cxn modelId="{5652E04F-DC97-4C81-AE6F-CB1A40D14CC3}" type="presOf" srcId="{FCF6FA57-00A3-49B6-943C-23AD1A2AF2F0}" destId="{5717B9F4-AA7A-4B34-9044-6BC05A0A18CC}" srcOrd="0" destOrd="0" presId="urn:microsoft.com/office/officeart/2009/3/layout/CircleRelationship"/>
    <dgm:cxn modelId="{460B5FA0-33F1-4C18-B452-7564B36F1F16}" srcId="{F8CDF83E-F807-420B-9843-D0910843426A}" destId="{7413165C-ED27-4495-8F7A-C065CCF63D89}" srcOrd="1" destOrd="0" parTransId="{86458EF6-931C-4CE9-B497-7282F6317230}" sibTransId="{CDB2A089-D520-42D8-BFEF-A42026E665AB}"/>
    <dgm:cxn modelId="{F68BE92F-B6AE-4D07-85F8-C89575ADEF78}" type="presParOf" srcId="{5717B9F4-AA7A-4B34-9044-6BC05A0A18CC}" destId="{46872C8C-FEB9-4BF3-9C01-3F7D1C2E5077}" srcOrd="0" destOrd="0" presId="urn:microsoft.com/office/officeart/2009/3/layout/CircleRelationship"/>
    <dgm:cxn modelId="{8AA4A42A-7D95-4370-8FCC-9ABCFA38A92D}" type="presParOf" srcId="{5717B9F4-AA7A-4B34-9044-6BC05A0A18CC}" destId="{766B3A3A-4918-497F-95A0-0BAAC9BC2BC8}" srcOrd="1" destOrd="0" presId="urn:microsoft.com/office/officeart/2009/3/layout/CircleRelationship"/>
    <dgm:cxn modelId="{AF975F26-BB0D-435E-A3E1-3AAA42F0EB80}" type="presParOf" srcId="{5717B9F4-AA7A-4B34-9044-6BC05A0A18CC}" destId="{B665F18D-9910-462E-9621-37917837AE2F}" srcOrd="2" destOrd="0" presId="urn:microsoft.com/office/officeart/2009/3/layout/CircleRelationship"/>
    <dgm:cxn modelId="{1B5D9841-B6CA-4FC3-9C0D-1BE743C8E62A}" type="presParOf" srcId="{5717B9F4-AA7A-4B34-9044-6BC05A0A18CC}" destId="{AC2B9C6E-F061-4D87-BC01-66230FCE1EF2}" srcOrd="3" destOrd="0" presId="urn:microsoft.com/office/officeart/2009/3/layout/CircleRelationship"/>
    <dgm:cxn modelId="{02A3FA95-4A0D-4D30-9C09-6A472721039A}" type="presParOf" srcId="{5717B9F4-AA7A-4B34-9044-6BC05A0A18CC}" destId="{FA8E6A73-EB7B-4A74-9D0C-E81B2C37E20B}" srcOrd="4" destOrd="0" presId="urn:microsoft.com/office/officeart/2009/3/layout/CircleRelationship"/>
    <dgm:cxn modelId="{CC1EB8F3-A1A7-4BB8-A2D0-60F8B23B0E6F}" type="presParOf" srcId="{5717B9F4-AA7A-4B34-9044-6BC05A0A18CC}" destId="{2C4FA0B3-6EC6-4885-AD36-3589B11DF288}" srcOrd="5" destOrd="0" presId="urn:microsoft.com/office/officeart/2009/3/layout/CircleRelationship"/>
    <dgm:cxn modelId="{9C7688F9-9CC2-4AAD-910B-DE8D14355246}" type="presParOf" srcId="{5717B9F4-AA7A-4B34-9044-6BC05A0A18CC}" destId="{FDEBD4DF-290D-45F6-9498-29722BD20AAF}" srcOrd="6" destOrd="0" presId="urn:microsoft.com/office/officeart/2009/3/layout/CircleRelationship"/>
    <dgm:cxn modelId="{C2719A6A-4E7C-4C20-8509-F7118CDF7F88}" type="presParOf" srcId="{5717B9F4-AA7A-4B34-9044-6BC05A0A18CC}" destId="{5F3BD267-906A-4776-92DC-CD5E42D2191B}" srcOrd="7" destOrd="0" presId="urn:microsoft.com/office/officeart/2009/3/layout/CircleRelationship"/>
    <dgm:cxn modelId="{C9F56FD2-F37C-415C-A855-DC4F52A09524}" type="presParOf" srcId="{5717B9F4-AA7A-4B34-9044-6BC05A0A18CC}" destId="{84D2D9B3-1BC0-48C7-B373-7A8FEDE92234}" srcOrd="8" destOrd="0" presId="urn:microsoft.com/office/officeart/2009/3/layout/CircleRelationship"/>
    <dgm:cxn modelId="{0317EE54-4D32-44BB-B108-B98479708DC8}" type="presParOf" srcId="{84D2D9B3-1BC0-48C7-B373-7A8FEDE92234}" destId="{0D99591F-8452-4D76-A573-BA0B18A4AF8A}" srcOrd="0" destOrd="0" presId="urn:microsoft.com/office/officeart/2009/3/layout/CircleRelationship"/>
    <dgm:cxn modelId="{A7EB10A0-994F-4279-92F6-8918F7508702}" type="presParOf" srcId="{5717B9F4-AA7A-4B34-9044-6BC05A0A18CC}" destId="{DA3E0C42-2BB6-413A-B9F6-D6837803531A}" srcOrd="9" destOrd="0" presId="urn:microsoft.com/office/officeart/2009/3/layout/CircleRelationship"/>
    <dgm:cxn modelId="{F9945A15-5405-4E5E-8842-4B333D0113AC}" type="presParOf" srcId="{DA3E0C42-2BB6-413A-B9F6-D6837803531A}" destId="{98661A8E-5951-460F-B8EB-C558A7743D46}" srcOrd="0" destOrd="0" presId="urn:microsoft.com/office/officeart/2009/3/layout/CircleRelationship"/>
    <dgm:cxn modelId="{B2273071-FB46-4D10-A625-5FF917F6B915}" type="presParOf" srcId="{5717B9F4-AA7A-4B34-9044-6BC05A0A18CC}" destId="{8824BA6F-9186-4BC6-B7CD-E524D1734E90}" srcOrd="10" destOrd="0" presId="urn:microsoft.com/office/officeart/2009/3/layout/CircleRelationship"/>
    <dgm:cxn modelId="{28E2D13D-0611-41E9-B071-E59420B57EDF}" type="presParOf" srcId="{5717B9F4-AA7A-4B34-9044-6BC05A0A18CC}" destId="{0A339D03-6959-4C67-AFC5-002EB0D433BB}" srcOrd="11" destOrd="0" presId="urn:microsoft.com/office/officeart/2009/3/layout/CircleRelationship"/>
    <dgm:cxn modelId="{79EFDDF8-D76B-46EA-B5F3-72CB06311088}" type="presParOf" srcId="{0A339D03-6959-4C67-AFC5-002EB0D433BB}" destId="{5F3694FA-9D0D-431D-8912-18DA95376F99}" srcOrd="0" destOrd="0" presId="urn:microsoft.com/office/officeart/2009/3/layout/CircleRelationship"/>
    <dgm:cxn modelId="{01972140-6EEF-4DB4-A5DF-2DC9A2A7B354}" type="presParOf" srcId="{5717B9F4-AA7A-4B34-9044-6BC05A0A18CC}" destId="{4DB493CB-6BE5-4AD9-AF8A-BF5872663369}" srcOrd="12" destOrd="0" presId="urn:microsoft.com/office/officeart/2009/3/layout/CircleRelationship"/>
    <dgm:cxn modelId="{D61934B6-D0DF-4164-96FC-4CD7AE15853A}" type="presParOf" srcId="{4DB493CB-6BE5-4AD9-AF8A-BF5872663369}" destId="{B0D40914-4791-44B0-AE3C-958A434521DF}" srcOrd="0" destOrd="0" presId="urn:microsoft.com/office/officeart/2009/3/layout/CircleRelationship"/>
    <dgm:cxn modelId="{3F088101-8342-4ED6-A1C0-EC3E193A88D3}" type="presParOf" srcId="{5717B9F4-AA7A-4B34-9044-6BC05A0A18CC}" destId="{AD7E5529-BEB7-4C76-B389-DD8DD2EA1EEF}" srcOrd="13" destOrd="0" presId="urn:microsoft.com/office/officeart/2009/3/layout/CircleRelationship"/>
    <dgm:cxn modelId="{85FEC89B-FE00-4AB5-AB65-19425C44444F}" type="presParOf" srcId="{AD7E5529-BEB7-4C76-B389-DD8DD2EA1EEF}" destId="{C44F67C8-70EF-4B8E-8263-8A3A51A2C3D6}" srcOrd="0" destOrd="0" presId="urn:microsoft.com/office/officeart/2009/3/layout/CircleRelationship"/>
    <dgm:cxn modelId="{578FC772-F9BA-420D-9404-5051A9E9BA31}" type="presParOf" srcId="{5717B9F4-AA7A-4B34-9044-6BC05A0A18CC}" destId="{F8876EB0-AD56-4CC2-9035-D70D0C038DA5}" srcOrd="14" destOrd="0" presId="urn:microsoft.com/office/officeart/2009/3/layout/CircleRelationship"/>
    <dgm:cxn modelId="{1459E769-89F3-4E6B-9C06-055495D3B45B}" type="presParOf" srcId="{5717B9F4-AA7A-4B34-9044-6BC05A0A18CC}" destId="{1A80D845-26B5-4C6B-BB2C-6A41B26DDDCF}" srcOrd="15" destOrd="0" presId="urn:microsoft.com/office/officeart/2009/3/layout/CircleRelationship"/>
    <dgm:cxn modelId="{CE928093-70C1-47BE-B0D6-199FC11ABCDC}" type="presParOf" srcId="{1A80D845-26B5-4C6B-BB2C-6A41B26DDDCF}" destId="{CF1C08D0-A1A1-4F65-B3F1-F161A31F8275}" srcOrd="0" destOrd="0" presId="urn:microsoft.com/office/officeart/2009/3/layout/CircleRelationship"/>
  </dgm:cxnLst>
  <dgm:bg>
    <a:effectLst>
      <a:innerShdw blurRad="63500" dist="50800" dir="108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91FC641-C47B-44EC-8210-1C8E953DA32D}" type="doc">
      <dgm:prSet loTypeId="urn:microsoft.com/office/officeart/2009/3/layout/CircleRelationship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94169E-41FE-456A-9F17-0A1BA58DE939}">
      <dgm:prSet phldrT="[Text]" custT="1"/>
      <dgm:spPr/>
      <dgm:t>
        <a:bodyPr/>
        <a:lstStyle/>
        <a:p>
          <a:pPr algn="ctr"/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Unable to obtain </a:t>
          </a:r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verification of the school’s employment record</a:t>
          </a:r>
          <a:endParaRPr lang="en-US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8712AE3-4BA9-4865-82BE-5DCD79B7AE38}" type="parTrans" cxnId="{4FE88354-F1C8-4333-89A5-3E9E9240052D}">
      <dgm:prSet/>
      <dgm:spPr/>
      <dgm:t>
        <a:bodyPr/>
        <a:lstStyle/>
        <a:p>
          <a:endParaRPr lang="en-US"/>
        </a:p>
      </dgm:t>
    </dgm:pt>
    <dgm:pt modelId="{AF671688-F045-48DA-B995-579BA99B0E6C}" type="sibTrans" cxnId="{4FE88354-F1C8-4333-89A5-3E9E9240052D}">
      <dgm:prSet/>
      <dgm:spPr/>
      <dgm:t>
        <a:bodyPr/>
        <a:lstStyle/>
        <a:p>
          <a:endParaRPr lang="en-US"/>
        </a:p>
      </dgm:t>
    </dgm:pt>
    <dgm:pt modelId="{53759E6E-387D-4001-BCDF-1A0FEC214419}">
      <dgm:prSet phldrT="[Text]" custT="1"/>
      <dgm:spPr>
        <a:solidFill>
          <a:srgbClr val="FF6600"/>
        </a:solidFill>
      </dgm:spPr>
      <dgm:t>
        <a:bodyPr/>
        <a:lstStyle/>
        <a:p>
          <a:pPr algn="ctr"/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From either the </a:t>
          </a:r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Employer</a:t>
          </a:r>
        </a:p>
      </dgm:t>
    </dgm:pt>
    <dgm:pt modelId="{D1F8D522-8BFC-4F9A-8864-30E988A67D87}" type="parTrans" cxnId="{B9D503BD-2643-4B0A-AB41-B519ED3A47F5}">
      <dgm:prSet/>
      <dgm:spPr/>
      <dgm:t>
        <a:bodyPr/>
        <a:lstStyle/>
        <a:p>
          <a:endParaRPr lang="en-US"/>
        </a:p>
      </dgm:t>
    </dgm:pt>
    <dgm:pt modelId="{90E69A38-1C7C-479F-BC15-D62BF18BD212}" type="sibTrans" cxnId="{B9D503BD-2643-4B0A-AB41-B519ED3A47F5}">
      <dgm:prSet/>
      <dgm:spPr/>
      <dgm:t>
        <a:bodyPr/>
        <a:lstStyle/>
        <a:p>
          <a:endParaRPr lang="en-US"/>
        </a:p>
      </dgm:t>
    </dgm:pt>
    <dgm:pt modelId="{7A794ED3-E06D-49D1-BA4E-655BAF4EB1B8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en-US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Work Number</a:t>
          </a:r>
          <a:endParaRPr lang="en-US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F4C2C26-CFD8-4BCE-928F-66B6120545F2}" type="parTrans" cxnId="{219D2ECC-C7F4-4223-AE30-647F0EA1EB7B}">
      <dgm:prSet/>
      <dgm:spPr/>
      <dgm:t>
        <a:bodyPr/>
        <a:lstStyle/>
        <a:p>
          <a:endParaRPr lang="en-US"/>
        </a:p>
      </dgm:t>
    </dgm:pt>
    <dgm:pt modelId="{C52A6CFC-B8A5-4D22-A22A-AB85CBFF8B00}" type="sibTrans" cxnId="{219D2ECC-C7F4-4223-AE30-647F0EA1EB7B}">
      <dgm:prSet/>
      <dgm:spPr/>
      <dgm:t>
        <a:bodyPr/>
        <a:lstStyle/>
        <a:p>
          <a:endParaRPr lang="en-US"/>
        </a:p>
      </dgm:t>
    </dgm:pt>
    <dgm:pt modelId="{882BF391-D402-4156-A5CC-4A704B157B33}">
      <dgm:prSet phldrT="[Text]" custT="1"/>
      <dgm:spPr>
        <a:solidFill>
          <a:srgbClr val="00B0F0"/>
        </a:solidFill>
      </dgm:spPr>
      <dgm:t>
        <a:bodyPr/>
        <a:lstStyle/>
        <a:p>
          <a:pPr algn="ctr"/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Unable to Verify</a:t>
          </a:r>
          <a:endParaRPr lang="en-US" sz="28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DEFD63F-2ED7-43C2-A79A-1A1CE1289D2E}" type="parTrans" cxnId="{3816DE1C-07A9-4977-A614-7B8451CA5721}">
      <dgm:prSet/>
      <dgm:spPr/>
      <dgm:t>
        <a:bodyPr/>
        <a:lstStyle/>
        <a:p>
          <a:endParaRPr lang="en-US"/>
        </a:p>
      </dgm:t>
    </dgm:pt>
    <dgm:pt modelId="{A8812632-EFDC-455E-BD1A-94DCD8BD4EC8}" type="sibTrans" cxnId="{3816DE1C-07A9-4977-A614-7B8451CA5721}">
      <dgm:prSet/>
      <dgm:spPr/>
      <dgm:t>
        <a:bodyPr/>
        <a:lstStyle/>
        <a:p>
          <a:endParaRPr lang="en-US"/>
        </a:p>
      </dgm:t>
    </dgm:pt>
    <dgm:pt modelId="{6FBBC160-C23A-4232-A92A-73E722D09641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Or the 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Graduate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1CBBD018-70D0-47DC-888A-63FFD29FB4F1}" type="parTrans" cxnId="{73B57C02-79B1-41F2-BF30-0D76727F8F6E}">
      <dgm:prSet/>
      <dgm:spPr/>
      <dgm:t>
        <a:bodyPr/>
        <a:lstStyle/>
        <a:p>
          <a:endParaRPr lang="en-US"/>
        </a:p>
      </dgm:t>
    </dgm:pt>
    <dgm:pt modelId="{1E660C18-F1AD-4E28-9468-1EB928A05A0F}" type="sibTrans" cxnId="{73B57C02-79B1-41F2-BF30-0D76727F8F6E}">
      <dgm:prSet/>
      <dgm:spPr/>
      <dgm:t>
        <a:bodyPr/>
        <a:lstStyle/>
        <a:p>
          <a:endParaRPr lang="en-US"/>
        </a:p>
      </dgm:t>
    </dgm:pt>
    <dgm:pt modelId="{365072CE-3AFF-47BC-90D1-E9AA3F85BC87}" type="pres">
      <dgm:prSet presAssocID="{391FC641-C47B-44EC-8210-1C8E953DA32D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B809855-0528-4428-A3E6-C4A38369566C}" type="pres">
      <dgm:prSet presAssocID="{882BF391-D402-4156-A5CC-4A704B157B33}" presName="Parent" presStyleLbl="node0" presStyleIdx="0" presStyleCnt="1" custLinFactNeighborX="2974" custLinFactNeighborY="4169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585F3293-EABF-4779-A1ED-242D952CFDEA}" type="pres">
      <dgm:prSet presAssocID="{882BF391-D402-4156-A5CC-4A704B157B33}" presName="Accent1" presStyleLbl="node1" presStyleIdx="0" presStyleCnt="17"/>
      <dgm:spPr/>
      <dgm:t>
        <a:bodyPr/>
        <a:lstStyle/>
        <a:p>
          <a:endParaRPr lang="en-US"/>
        </a:p>
      </dgm:t>
    </dgm:pt>
    <dgm:pt modelId="{8422E69F-3911-4CC4-B12D-DE7C752AE6EB}" type="pres">
      <dgm:prSet presAssocID="{882BF391-D402-4156-A5CC-4A704B157B33}" presName="Accent2" presStyleLbl="node1" presStyleIdx="1" presStyleCnt="17"/>
      <dgm:spPr/>
      <dgm:t>
        <a:bodyPr/>
        <a:lstStyle/>
        <a:p>
          <a:endParaRPr lang="en-US"/>
        </a:p>
      </dgm:t>
    </dgm:pt>
    <dgm:pt modelId="{B8672384-9FED-40A3-9429-D599C8D7ACBE}" type="pres">
      <dgm:prSet presAssocID="{882BF391-D402-4156-A5CC-4A704B157B33}" presName="Accent3" presStyleLbl="node1" presStyleIdx="2" presStyleCnt="17" custLinFactY="-100000" custLinFactNeighborX="25766" custLinFactNeighborY="-114934"/>
      <dgm:spPr/>
      <dgm:t>
        <a:bodyPr/>
        <a:lstStyle/>
        <a:p>
          <a:endParaRPr lang="en-US"/>
        </a:p>
      </dgm:t>
    </dgm:pt>
    <dgm:pt modelId="{251EFE30-5582-4222-984B-B19DD6594B43}" type="pres">
      <dgm:prSet presAssocID="{882BF391-D402-4156-A5CC-4A704B157B33}" presName="Accent4" presStyleLbl="node1" presStyleIdx="3" presStyleCnt="17"/>
      <dgm:spPr/>
      <dgm:t>
        <a:bodyPr/>
        <a:lstStyle/>
        <a:p>
          <a:endParaRPr lang="en-US"/>
        </a:p>
      </dgm:t>
    </dgm:pt>
    <dgm:pt modelId="{1C019D43-784E-4A99-B5DE-F47C547A5C5C}" type="pres">
      <dgm:prSet presAssocID="{882BF391-D402-4156-A5CC-4A704B157B33}" presName="Accent5" presStyleLbl="node1" presStyleIdx="4" presStyleCnt="17"/>
      <dgm:spPr/>
      <dgm:t>
        <a:bodyPr/>
        <a:lstStyle/>
        <a:p>
          <a:endParaRPr lang="en-US"/>
        </a:p>
      </dgm:t>
    </dgm:pt>
    <dgm:pt modelId="{2A1BCC36-F6F5-44E2-909A-D335A2F46898}" type="pres">
      <dgm:prSet presAssocID="{882BF391-D402-4156-A5CC-4A704B157B33}" presName="Accent6" presStyleLbl="node1" presStyleIdx="5" presStyleCnt="17"/>
      <dgm:spPr/>
      <dgm:t>
        <a:bodyPr/>
        <a:lstStyle/>
        <a:p>
          <a:endParaRPr lang="en-US"/>
        </a:p>
      </dgm:t>
    </dgm:pt>
    <dgm:pt modelId="{F53DD22F-79D6-4196-8488-EA457CC88033}" type="pres">
      <dgm:prSet presAssocID="{7794169E-41FE-456A-9F17-0A1BA58DE939}" presName="Child1" presStyleLbl="node1" presStyleIdx="6" presStyleCnt="17" custScaleX="180354" custScaleY="161642" custLinFactNeighborX="-12864" custLinFactNeighborY="-2023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E8CE10B-556B-4B8E-88CD-7008BAA22936}" type="pres">
      <dgm:prSet presAssocID="{7794169E-41FE-456A-9F17-0A1BA58DE939}" presName="Accent7" presStyleCnt="0"/>
      <dgm:spPr/>
      <dgm:t>
        <a:bodyPr/>
        <a:lstStyle/>
        <a:p>
          <a:endParaRPr lang="en-US"/>
        </a:p>
      </dgm:t>
    </dgm:pt>
    <dgm:pt modelId="{94CC9395-D2DD-4DE8-BADF-F2BA352DDC45}" type="pres">
      <dgm:prSet presAssocID="{7794169E-41FE-456A-9F17-0A1BA58DE939}" presName="AccentHold1" presStyleLbl="node1" presStyleIdx="7" presStyleCnt="17"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E4759D06-56ED-49D3-9D41-8325141AD4BE}" type="pres">
      <dgm:prSet presAssocID="{7794169E-41FE-456A-9F17-0A1BA58DE939}" presName="Accent8" presStyleCnt="0"/>
      <dgm:spPr/>
      <dgm:t>
        <a:bodyPr/>
        <a:lstStyle/>
        <a:p>
          <a:endParaRPr lang="en-US"/>
        </a:p>
      </dgm:t>
    </dgm:pt>
    <dgm:pt modelId="{6DBCAA32-08E4-494F-A139-17A572B8FD95}" type="pres">
      <dgm:prSet presAssocID="{7794169E-41FE-456A-9F17-0A1BA58DE939}" presName="AccentHold2" presStyleLbl="node1" presStyleIdx="8" presStyleCnt="17"/>
      <dgm:spPr/>
      <dgm:t>
        <a:bodyPr/>
        <a:lstStyle/>
        <a:p>
          <a:endParaRPr lang="en-US"/>
        </a:p>
      </dgm:t>
    </dgm:pt>
    <dgm:pt modelId="{C21F1239-EFA1-4377-85C4-E93E1F14027C}" type="pres">
      <dgm:prSet presAssocID="{53759E6E-387D-4001-BCDF-1A0FEC214419}" presName="Child2" presStyleLbl="node1" presStyleIdx="9" presStyleCnt="17" custScaleX="118347" custScaleY="110237" custLinFactNeighborX="-4326" custLinFactNeighborY="6899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86E6B65-D686-4B44-B4B2-73BDFE9D4684}" type="pres">
      <dgm:prSet presAssocID="{53759E6E-387D-4001-BCDF-1A0FEC214419}" presName="Accent9" presStyleCnt="0"/>
      <dgm:spPr/>
      <dgm:t>
        <a:bodyPr/>
        <a:lstStyle/>
        <a:p>
          <a:endParaRPr lang="en-US"/>
        </a:p>
      </dgm:t>
    </dgm:pt>
    <dgm:pt modelId="{C0F4F741-6A42-4F08-A623-26C6D95C3F0D}" type="pres">
      <dgm:prSet presAssocID="{53759E6E-387D-4001-BCDF-1A0FEC214419}" presName="AccentHold1" presStyleLbl="node1" presStyleIdx="10" presStyleCnt="17" custLinFactNeighborX="-2659" custLinFactNeighborY="-16840"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81FDCA58-B75E-4E8A-AEC9-C04983862EF7}" type="pres">
      <dgm:prSet presAssocID="{53759E6E-387D-4001-BCDF-1A0FEC214419}" presName="Accent10" presStyleCnt="0"/>
      <dgm:spPr/>
      <dgm:t>
        <a:bodyPr/>
        <a:lstStyle/>
        <a:p>
          <a:endParaRPr lang="en-US"/>
        </a:p>
      </dgm:t>
    </dgm:pt>
    <dgm:pt modelId="{FA537235-5112-4C60-A7DB-6CF122383E89}" type="pres">
      <dgm:prSet presAssocID="{53759E6E-387D-4001-BCDF-1A0FEC214419}" presName="AccentHold2" presStyleLbl="node1" presStyleIdx="11" presStyleCnt="17"/>
      <dgm:spPr/>
      <dgm:t>
        <a:bodyPr/>
        <a:lstStyle/>
        <a:p>
          <a:endParaRPr lang="en-US"/>
        </a:p>
      </dgm:t>
    </dgm:pt>
    <dgm:pt modelId="{F56E1A67-103D-4F65-BD72-06BBFC12DB41}" type="pres">
      <dgm:prSet presAssocID="{53759E6E-387D-4001-BCDF-1A0FEC214419}" presName="Accent11" presStyleCnt="0"/>
      <dgm:spPr/>
      <dgm:t>
        <a:bodyPr/>
        <a:lstStyle/>
        <a:p>
          <a:endParaRPr lang="en-US"/>
        </a:p>
      </dgm:t>
    </dgm:pt>
    <dgm:pt modelId="{5EDE48C6-EEF7-4FD1-867A-287C3A4D56E8}" type="pres">
      <dgm:prSet presAssocID="{53759E6E-387D-4001-BCDF-1A0FEC214419}" presName="AccentHold3" presStyleLbl="node1" presStyleIdx="12" presStyleCnt="17"/>
      <dgm:spPr>
        <a:solidFill>
          <a:srgbClr val="FF6600"/>
        </a:solidFill>
      </dgm:spPr>
      <dgm:t>
        <a:bodyPr/>
        <a:lstStyle/>
        <a:p>
          <a:endParaRPr lang="en-US"/>
        </a:p>
      </dgm:t>
    </dgm:pt>
    <dgm:pt modelId="{4F20C66F-740D-4B19-BA6D-9F261055999B}" type="pres">
      <dgm:prSet presAssocID="{6FBBC160-C23A-4232-A92A-73E722D09641}" presName="Child3" presStyleLbl="node1" presStyleIdx="13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DB3DFBB-BA98-4B65-B602-FCCCFA317657}" type="pres">
      <dgm:prSet presAssocID="{6FBBC160-C23A-4232-A92A-73E722D09641}" presName="Accent12" presStyleCnt="0"/>
      <dgm:spPr/>
    </dgm:pt>
    <dgm:pt modelId="{7C9731F8-2FDF-4CEF-9E3E-E10FC0432AA2}" type="pres">
      <dgm:prSet presAssocID="{6FBBC160-C23A-4232-A92A-73E722D09641}" presName="AccentHold1" presStyleLbl="node1" presStyleIdx="14" presStyleCnt="17"/>
      <dgm:spPr/>
    </dgm:pt>
    <dgm:pt modelId="{74DB2AEB-BF24-4EC0-A727-C62A5A04F8DE}" type="pres">
      <dgm:prSet presAssocID="{7A794ED3-E06D-49D1-BA4E-655BAF4EB1B8}" presName="Child4" presStyleLbl="node1" presStyleIdx="15" presStyleCnt="1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EED793F-E927-4EE0-90BC-4FE954763F92}" type="pres">
      <dgm:prSet presAssocID="{7A794ED3-E06D-49D1-BA4E-655BAF4EB1B8}" presName="Accent13" presStyleCnt="0"/>
      <dgm:spPr/>
    </dgm:pt>
    <dgm:pt modelId="{3910EC75-2CC6-4360-A647-3EB156556AA5}" type="pres">
      <dgm:prSet presAssocID="{7A794ED3-E06D-49D1-BA4E-655BAF4EB1B8}" presName="AccentHold1" presStyleLbl="node1" presStyleIdx="16" presStyleCnt="17" custLinFactNeighborX="67311" custLinFactNeighborY="23073"/>
      <dgm:spPr/>
      <dgm:t>
        <a:bodyPr/>
        <a:lstStyle/>
        <a:p>
          <a:endParaRPr lang="en-US"/>
        </a:p>
      </dgm:t>
    </dgm:pt>
  </dgm:ptLst>
  <dgm:cxnLst>
    <dgm:cxn modelId="{48A19CA1-48F8-4243-8CC7-258BF2B98A8B}" type="presOf" srcId="{6FBBC160-C23A-4232-A92A-73E722D09641}" destId="{4F20C66F-740D-4B19-BA6D-9F261055999B}" srcOrd="0" destOrd="0" presId="urn:microsoft.com/office/officeart/2009/3/layout/CircleRelationship"/>
    <dgm:cxn modelId="{219D2ECC-C7F4-4223-AE30-647F0EA1EB7B}" srcId="{882BF391-D402-4156-A5CC-4A704B157B33}" destId="{7A794ED3-E06D-49D1-BA4E-655BAF4EB1B8}" srcOrd="3" destOrd="0" parTransId="{EF4C2C26-CFD8-4BCE-928F-66B6120545F2}" sibTransId="{C52A6CFC-B8A5-4D22-A22A-AB85CBFF8B00}"/>
    <dgm:cxn modelId="{91762248-9E87-4631-B6C4-0004814E9639}" type="presOf" srcId="{53759E6E-387D-4001-BCDF-1A0FEC214419}" destId="{C21F1239-EFA1-4377-85C4-E93E1F14027C}" srcOrd="0" destOrd="0" presId="urn:microsoft.com/office/officeart/2009/3/layout/CircleRelationship"/>
    <dgm:cxn modelId="{8599D168-C05F-4534-BBF1-E07459CAEED3}" type="presOf" srcId="{882BF391-D402-4156-A5CC-4A704B157B33}" destId="{AB809855-0528-4428-A3E6-C4A38369566C}" srcOrd="0" destOrd="0" presId="urn:microsoft.com/office/officeart/2009/3/layout/CircleRelationship"/>
    <dgm:cxn modelId="{ED3EFEC4-F739-492C-98C9-BA9943A15543}" type="presOf" srcId="{7794169E-41FE-456A-9F17-0A1BA58DE939}" destId="{F53DD22F-79D6-4196-8488-EA457CC88033}" srcOrd="0" destOrd="0" presId="urn:microsoft.com/office/officeart/2009/3/layout/CircleRelationship"/>
    <dgm:cxn modelId="{E6202A35-92A0-483D-A4B8-FA700E3250AD}" type="presOf" srcId="{7A794ED3-E06D-49D1-BA4E-655BAF4EB1B8}" destId="{74DB2AEB-BF24-4EC0-A727-C62A5A04F8DE}" srcOrd="0" destOrd="0" presId="urn:microsoft.com/office/officeart/2009/3/layout/CircleRelationship"/>
    <dgm:cxn modelId="{B9D503BD-2643-4B0A-AB41-B519ED3A47F5}" srcId="{882BF391-D402-4156-A5CC-4A704B157B33}" destId="{53759E6E-387D-4001-BCDF-1A0FEC214419}" srcOrd="1" destOrd="0" parTransId="{D1F8D522-8BFC-4F9A-8864-30E988A67D87}" sibTransId="{90E69A38-1C7C-479F-BC15-D62BF18BD212}"/>
    <dgm:cxn modelId="{73B57C02-79B1-41F2-BF30-0D76727F8F6E}" srcId="{882BF391-D402-4156-A5CC-4A704B157B33}" destId="{6FBBC160-C23A-4232-A92A-73E722D09641}" srcOrd="2" destOrd="0" parTransId="{1CBBD018-70D0-47DC-888A-63FFD29FB4F1}" sibTransId="{1E660C18-F1AD-4E28-9468-1EB928A05A0F}"/>
    <dgm:cxn modelId="{4FE88354-F1C8-4333-89A5-3E9E9240052D}" srcId="{882BF391-D402-4156-A5CC-4A704B157B33}" destId="{7794169E-41FE-456A-9F17-0A1BA58DE939}" srcOrd="0" destOrd="0" parTransId="{18712AE3-4BA9-4865-82BE-5DCD79B7AE38}" sibTransId="{AF671688-F045-48DA-B995-579BA99B0E6C}"/>
    <dgm:cxn modelId="{C591BAC6-6D10-4FFA-A2DD-60F2AFE726D5}" type="presOf" srcId="{391FC641-C47B-44EC-8210-1C8E953DA32D}" destId="{365072CE-3AFF-47BC-90D1-E9AA3F85BC87}" srcOrd="0" destOrd="0" presId="urn:microsoft.com/office/officeart/2009/3/layout/CircleRelationship"/>
    <dgm:cxn modelId="{3816DE1C-07A9-4977-A614-7B8451CA5721}" srcId="{391FC641-C47B-44EC-8210-1C8E953DA32D}" destId="{882BF391-D402-4156-A5CC-4A704B157B33}" srcOrd="0" destOrd="0" parTransId="{2DEFD63F-2ED7-43C2-A79A-1A1CE1289D2E}" sibTransId="{A8812632-EFDC-455E-BD1A-94DCD8BD4EC8}"/>
    <dgm:cxn modelId="{A45BC21A-F031-4EE2-8A02-764E7AF838DD}" type="presParOf" srcId="{365072CE-3AFF-47BC-90D1-E9AA3F85BC87}" destId="{AB809855-0528-4428-A3E6-C4A38369566C}" srcOrd="0" destOrd="0" presId="urn:microsoft.com/office/officeart/2009/3/layout/CircleRelationship"/>
    <dgm:cxn modelId="{A7D4ED80-2104-40B5-9DAC-D8CC613E8638}" type="presParOf" srcId="{365072CE-3AFF-47BC-90D1-E9AA3F85BC87}" destId="{585F3293-EABF-4779-A1ED-242D952CFDEA}" srcOrd="1" destOrd="0" presId="urn:microsoft.com/office/officeart/2009/3/layout/CircleRelationship"/>
    <dgm:cxn modelId="{E31D2D97-DDDF-4593-8D37-50920F8B6594}" type="presParOf" srcId="{365072CE-3AFF-47BC-90D1-E9AA3F85BC87}" destId="{8422E69F-3911-4CC4-B12D-DE7C752AE6EB}" srcOrd="2" destOrd="0" presId="urn:microsoft.com/office/officeart/2009/3/layout/CircleRelationship"/>
    <dgm:cxn modelId="{5B58063D-5A3D-402E-AD03-ACA68B210065}" type="presParOf" srcId="{365072CE-3AFF-47BC-90D1-E9AA3F85BC87}" destId="{B8672384-9FED-40A3-9429-D599C8D7ACBE}" srcOrd="3" destOrd="0" presId="urn:microsoft.com/office/officeart/2009/3/layout/CircleRelationship"/>
    <dgm:cxn modelId="{B66FE296-BBA3-4EF7-BB27-DCF4135FF28C}" type="presParOf" srcId="{365072CE-3AFF-47BC-90D1-E9AA3F85BC87}" destId="{251EFE30-5582-4222-984B-B19DD6594B43}" srcOrd="4" destOrd="0" presId="urn:microsoft.com/office/officeart/2009/3/layout/CircleRelationship"/>
    <dgm:cxn modelId="{75BA029F-F791-4BA6-AA6E-0DC94C8368A1}" type="presParOf" srcId="{365072CE-3AFF-47BC-90D1-E9AA3F85BC87}" destId="{1C019D43-784E-4A99-B5DE-F47C547A5C5C}" srcOrd="5" destOrd="0" presId="urn:microsoft.com/office/officeart/2009/3/layout/CircleRelationship"/>
    <dgm:cxn modelId="{498940B0-7CB8-4886-BAC2-74DA1C2525B0}" type="presParOf" srcId="{365072CE-3AFF-47BC-90D1-E9AA3F85BC87}" destId="{2A1BCC36-F6F5-44E2-909A-D335A2F46898}" srcOrd="6" destOrd="0" presId="urn:microsoft.com/office/officeart/2009/3/layout/CircleRelationship"/>
    <dgm:cxn modelId="{44F8A30B-FF7B-4490-9033-FF1CB63E88C3}" type="presParOf" srcId="{365072CE-3AFF-47BC-90D1-E9AA3F85BC87}" destId="{F53DD22F-79D6-4196-8488-EA457CC88033}" srcOrd="7" destOrd="0" presId="urn:microsoft.com/office/officeart/2009/3/layout/CircleRelationship"/>
    <dgm:cxn modelId="{DDA2CB41-667A-499E-B7B6-8DA51465ED75}" type="presParOf" srcId="{365072CE-3AFF-47BC-90D1-E9AA3F85BC87}" destId="{5E8CE10B-556B-4B8E-88CD-7008BAA22936}" srcOrd="8" destOrd="0" presId="urn:microsoft.com/office/officeart/2009/3/layout/CircleRelationship"/>
    <dgm:cxn modelId="{06AD4624-F326-4C40-A274-F2D38F1BF32A}" type="presParOf" srcId="{5E8CE10B-556B-4B8E-88CD-7008BAA22936}" destId="{94CC9395-D2DD-4DE8-BADF-F2BA352DDC45}" srcOrd="0" destOrd="0" presId="urn:microsoft.com/office/officeart/2009/3/layout/CircleRelationship"/>
    <dgm:cxn modelId="{E073C0C8-D7E9-43F4-8B62-5317EEE338D9}" type="presParOf" srcId="{365072CE-3AFF-47BC-90D1-E9AA3F85BC87}" destId="{E4759D06-56ED-49D3-9D41-8325141AD4BE}" srcOrd="9" destOrd="0" presId="urn:microsoft.com/office/officeart/2009/3/layout/CircleRelationship"/>
    <dgm:cxn modelId="{6F2FF567-77A4-4051-B664-5D7E32774F85}" type="presParOf" srcId="{E4759D06-56ED-49D3-9D41-8325141AD4BE}" destId="{6DBCAA32-08E4-494F-A139-17A572B8FD95}" srcOrd="0" destOrd="0" presId="urn:microsoft.com/office/officeart/2009/3/layout/CircleRelationship"/>
    <dgm:cxn modelId="{DC6BD488-FB36-44FC-91D7-9DD40000E842}" type="presParOf" srcId="{365072CE-3AFF-47BC-90D1-E9AA3F85BC87}" destId="{C21F1239-EFA1-4377-85C4-E93E1F14027C}" srcOrd="10" destOrd="0" presId="urn:microsoft.com/office/officeart/2009/3/layout/CircleRelationship"/>
    <dgm:cxn modelId="{D1684915-09C6-4D38-A145-24B205E1A67B}" type="presParOf" srcId="{365072CE-3AFF-47BC-90D1-E9AA3F85BC87}" destId="{B86E6B65-D686-4B44-B4B2-73BDFE9D4684}" srcOrd="11" destOrd="0" presId="urn:microsoft.com/office/officeart/2009/3/layout/CircleRelationship"/>
    <dgm:cxn modelId="{438E2C0A-12D7-422C-9D61-DB11772E8968}" type="presParOf" srcId="{B86E6B65-D686-4B44-B4B2-73BDFE9D4684}" destId="{C0F4F741-6A42-4F08-A623-26C6D95C3F0D}" srcOrd="0" destOrd="0" presId="urn:microsoft.com/office/officeart/2009/3/layout/CircleRelationship"/>
    <dgm:cxn modelId="{88393B81-D911-4395-BB05-757601DA99EA}" type="presParOf" srcId="{365072CE-3AFF-47BC-90D1-E9AA3F85BC87}" destId="{81FDCA58-B75E-4E8A-AEC9-C04983862EF7}" srcOrd="12" destOrd="0" presId="urn:microsoft.com/office/officeart/2009/3/layout/CircleRelationship"/>
    <dgm:cxn modelId="{E8F7BD32-65F6-4D0B-A1DA-5F520065275E}" type="presParOf" srcId="{81FDCA58-B75E-4E8A-AEC9-C04983862EF7}" destId="{FA537235-5112-4C60-A7DB-6CF122383E89}" srcOrd="0" destOrd="0" presId="urn:microsoft.com/office/officeart/2009/3/layout/CircleRelationship"/>
    <dgm:cxn modelId="{FA4682CF-D199-4E48-8A7B-45EF639AB49E}" type="presParOf" srcId="{365072CE-3AFF-47BC-90D1-E9AA3F85BC87}" destId="{F56E1A67-103D-4F65-BD72-06BBFC12DB41}" srcOrd="13" destOrd="0" presId="urn:microsoft.com/office/officeart/2009/3/layout/CircleRelationship"/>
    <dgm:cxn modelId="{A7C86CCA-89F2-4A8E-ADF1-7461D8A6AEC3}" type="presParOf" srcId="{F56E1A67-103D-4F65-BD72-06BBFC12DB41}" destId="{5EDE48C6-EEF7-4FD1-867A-287C3A4D56E8}" srcOrd="0" destOrd="0" presId="urn:microsoft.com/office/officeart/2009/3/layout/CircleRelationship"/>
    <dgm:cxn modelId="{CDD3D7CF-3204-41D4-B51A-C8271A52ABFC}" type="presParOf" srcId="{365072CE-3AFF-47BC-90D1-E9AA3F85BC87}" destId="{4F20C66F-740D-4B19-BA6D-9F261055999B}" srcOrd="14" destOrd="0" presId="urn:microsoft.com/office/officeart/2009/3/layout/CircleRelationship"/>
    <dgm:cxn modelId="{BB8C96CF-D9E3-4293-BC83-2F1FBFE54D60}" type="presParOf" srcId="{365072CE-3AFF-47BC-90D1-E9AA3F85BC87}" destId="{3DB3DFBB-BA98-4B65-B602-FCCCFA317657}" srcOrd="15" destOrd="0" presId="urn:microsoft.com/office/officeart/2009/3/layout/CircleRelationship"/>
    <dgm:cxn modelId="{D929781A-3690-4C56-98F1-B4C8A201A730}" type="presParOf" srcId="{3DB3DFBB-BA98-4B65-B602-FCCCFA317657}" destId="{7C9731F8-2FDF-4CEF-9E3E-E10FC0432AA2}" srcOrd="0" destOrd="0" presId="urn:microsoft.com/office/officeart/2009/3/layout/CircleRelationship"/>
    <dgm:cxn modelId="{D48FC07A-943A-4E1F-80A7-0FB5B061FB35}" type="presParOf" srcId="{365072CE-3AFF-47BC-90D1-E9AA3F85BC87}" destId="{74DB2AEB-BF24-4EC0-A727-C62A5A04F8DE}" srcOrd="16" destOrd="0" presId="urn:microsoft.com/office/officeart/2009/3/layout/CircleRelationship"/>
    <dgm:cxn modelId="{A0C1A31B-7DBD-467A-A81D-45187E06C7B8}" type="presParOf" srcId="{365072CE-3AFF-47BC-90D1-E9AA3F85BC87}" destId="{BEED793F-E927-4EE0-90BC-4FE954763F92}" srcOrd="17" destOrd="0" presId="urn:microsoft.com/office/officeart/2009/3/layout/CircleRelationship"/>
    <dgm:cxn modelId="{D65235FA-805B-4E69-A429-393D9D80AEE4}" type="presParOf" srcId="{BEED793F-E927-4EE0-90BC-4FE954763F92}" destId="{3910EC75-2CC6-4360-A647-3EB156556AA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91FC641-C47B-44EC-8210-1C8E953DA32D}" type="doc">
      <dgm:prSet loTypeId="urn:microsoft.com/office/officeart/2009/3/layout/CircleRelationship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94169E-41FE-456A-9F17-0A1BA58DE939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Different Employer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8712AE3-4BA9-4865-82BE-5DCD79B7AE38}" type="parTrans" cxnId="{4FE88354-F1C8-4333-89A5-3E9E9240052D}">
      <dgm:prSet/>
      <dgm:spPr/>
      <dgm:t>
        <a:bodyPr/>
        <a:lstStyle/>
        <a:p>
          <a:endParaRPr lang="en-US"/>
        </a:p>
      </dgm:t>
    </dgm:pt>
    <dgm:pt modelId="{AF671688-F045-48DA-B995-579BA99B0E6C}" type="sibTrans" cxnId="{4FE88354-F1C8-4333-89A5-3E9E9240052D}">
      <dgm:prSet/>
      <dgm:spPr/>
      <dgm:t>
        <a:bodyPr/>
        <a:lstStyle/>
        <a:p>
          <a:endParaRPr lang="en-US"/>
        </a:p>
      </dgm:t>
    </dgm:pt>
    <dgm:pt modelId="{864E3DB4-416B-409F-9F57-BCA21FAD050C}">
      <dgm:prSet phldrT="[Text]" custT="1"/>
      <dgm:spPr/>
      <dgm:t>
        <a:bodyPr/>
        <a:lstStyle/>
        <a:p>
          <a:pPr algn="ctr"/>
          <a:r>
            <a:rPr 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Grad </a:t>
          </a: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denies </a:t>
          </a:r>
          <a:r>
            <a:rPr 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working in position</a:t>
          </a:r>
          <a:endParaRPr lang="en-US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9BF6EF2-5B39-4570-98B3-C351C6350AE0}" type="parTrans" cxnId="{770347EB-2860-4FD1-8FF5-E65E5F3E23CD}">
      <dgm:prSet/>
      <dgm:spPr/>
      <dgm:t>
        <a:bodyPr/>
        <a:lstStyle/>
        <a:p>
          <a:endParaRPr lang="en-US"/>
        </a:p>
      </dgm:t>
    </dgm:pt>
    <dgm:pt modelId="{440AEF4D-EC09-4E41-B5AE-8F553D301033}" type="sibTrans" cxnId="{770347EB-2860-4FD1-8FF5-E65E5F3E23CD}">
      <dgm:prSet/>
      <dgm:spPr/>
      <dgm:t>
        <a:bodyPr/>
        <a:lstStyle/>
        <a:p>
          <a:endParaRPr lang="en-US"/>
        </a:p>
      </dgm:t>
    </dgm:pt>
    <dgm:pt modelId="{53759E6E-387D-4001-BCDF-1A0FEC214419}">
      <dgm:prSet phldrT="[Text]" custT="1"/>
      <dgm:spPr>
        <a:solidFill>
          <a:srgbClr val="00B0F0"/>
        </a:solidFill>
      </dgm:spPr>
      <dgm:t>
        <a:bodyPr/>
        <a:lstStyle/>
        <a:p>
          <a:pPr algn="ctr"/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Position is </a:t>
          </a:r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unpaid / intern</a:t>
          </a:r>
        </a:p>
      </dgm:t>
    </dgm:pt>
    <dgm:pt modelId="{D1F8D522-8BFC-4F9A-8864-30E988A67D87}" type="parTrans" cxnId="{B9D503BD-2643-4B0A-AB41-B519ED3A47F5}">
      <dgm:prSet/>
      <dgm:spPr/>
      <dgm:t>
        <a:bodyPr/>
        <a:lstStyle/>
        <a:p>
          <a:endParaRPr lang="en-US"/>
        </a:p>
      </dgm:t>
    </dgm:pt>
    <dgm:pt modelId="{90E69A38-1C7C-479F-BC15-D62BF18BD212}" type="sibTrans" cxnId="{B9D503BD-2643-4B0A-AB41-B519ED3A47F5}">
      <dgm:prSet/>
      <dgm:spPr/>
      <dgm:t>
        <a:bodyPr/>
        <a:lstStyle/>
        <a:p>
          <a:endParaRPr lang="en-US"/>
        </a:p>
      </dgm:t>
    </dgm:pt>
    <dgm:pt modelId="{7A794ED3-E06D-49D1-BA4E-655BAF4EB1B8}">
      <dgm:prSet custT="1"/>
      <dgm:spPr/>
      <dgm:t>
        <a:bodyPr/>
        <a:lstStyle/>
        <a:p>
          <a:pPr algn="ctr"/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Other Discrepancies</a:t>
          </a:r>
          <a:endParaRPr lang="en-US" sz="1400" b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F4C2C26-CFD8-4BCE-928F-66B6120545F2}" type="parTrans" cxnId="{219D2ECC-C7F4-4223-AE30-647F0EA1EB7B}">
      <dgm:prSet/>
      <dgm:spPr/>
      <dgm:t>
        <a:bodyPr/>
        <a:lstStyle/>
        <a:p>
          <a:endParaRPr lang="en-US"/>
        </a:p>
      </dgm:t>
    </dgm:pt>
    <dgm:pt modelId="{C52A6CFC-B8A5-4D22-A22A-AB85CBFF8B00}" type="sibTrans" cxnId="{219D2ECC-C7F4-4223-AE30-647F0EA1EB7B}">
      <dgm:prSet/>
      <dgm:spPr/>
      <dgm:t>
        <a:bodyPr/>
        <a:lstStyle/>
        <a:p>
          <a:endParaRPr lang="en-US"/>
        </a:p>
      </dgm:t>
    </dgm:pt>
    <dgm:pt modelId="{882BF391-D402-4156-A5CC-4A704B157B33}">
      <dgm:prSet phldrT="[Text]" custT="1"/>
      <dgm:spPr>
        <a:solidFill>
          <a:srgbClr val="FF0000"/>
        </a:solidFill>
      </dgm:spPr>
      <dgm:t>
        <a:bodyPr/>
        <a:lstStyle/>
        <a:p>
          <a:pPr algn="ctr"/>
          <a:r>
            <a:rPr 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Graduate Record </a:t>
          </a: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Not Found</a:t>
          </a:r>
          <a:r>
            <a:rPr lang="en-US" sz="2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 in Employer’s Records</a:t>
          </a:r>
        </a:p>
      </dgm:t>
    </dgm:pt>
    <dgm:pt modelId="{2DEFD63F-2ED7-43C2-A79A-1A1CE1289D2E}" type="parTrans" cxnId="{3816DE1C-07A9-4977-A614-7B8451CA5721}">
      <dgm:prSet/>
      <dgm:spPr/>
      <dgm:t>
        <a:bodyPr/>
        <a:lstStyle/>
        <a:p>
          <a:endParaRPr lang="en-US"/>
        </a:p>
      </dgm:t>
    </dgm:pt>
    <dgm:pt modelId="{A8812632-EFDC-455E-BD1A-94DCD8BD4EC8}" type="sibTrans" cxnId="{3816DE1C-07A9-4977-A614-7B8451CA5721}">
      <dgm:prSet/>
      <dgm:spPr/>
      <dgm:t>
        <a:bodyPr/>
        <a:lstStyle/>
        <a:p>
          <a:endParaRPr lang="en-US"/>
        </a:p>
      </dgm:t>
    </dgm:pt>
    <dgm:pt modelId="{365072CE-3AFF-47BC-90D1-E9AA3F85BC87}" type="pres">
      <dgm:prSet presAssocID="{391FC641-C47B-44EC-8210-1C8E953DA32D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B809855-0528-4428-A3E6-C4A38369566C}" type="pres">
      <dgm:prSet presAssocID="{882BF391-D402-4156-A5CC-4A704B157B33}" presName="Parent" presStyleLbl="node0" presStyleIdx="0" presStyleCnt="1" custLinFactNeighborX="8727" custLinFactNeighborY="1805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585F3293-EABF-4779-A1ED-242D952CFDEA}" type="pres">
      <dgm:prSet presAssocID="{882BF391-D402-4156-A5CC-4A704B157B33}" presName="Accent1" presStyleLbl="node1" presStyleIdx="0" presStyleCnt="17"/>
      <dgm:spPr/>
      <dgm:t>
        <a:bodyPr/>
        <a:lstStyle/>
        <a:p>
          <a:endParaRPr lang="en-US"/>
        </a:p>
      </dgm:t>
    </dgm:pt>
    <dgm:pt modelId="{8422E69F-3911-4CC4-B12D-DE7C752AE6EB}" type="pres">
      <dgm:prSet presAssocID="{882BF391-D402-4156-A5CC-4A704B157B33}" presName="Accent2" presStyleLbl="node1" presStyleIdx="1" presStyleCnt="17"/>
      <dgm:spPr/>
      <dgm:t>
        <a:bodyPr/>
        <a:lstStyle/>
        <a:p>
          <a:endParaRPr lang="en-US"/>
        </a:p>
      </dgm:t>
    </dgm:pt>
    <dgm:pt modelId="{B8672384-9FED-40A3-9429-D599C8D7ACBE}" type="pres">
      <dgm:prSet presAssocID="{882BF391-D402-4156-A5CC-4A704B157B33}" presName="Accent3" presStyleLbl="node1" presStyleIdx="2" presStyleCnt="17"/>
      <dgm:spPr/>
      <dgm:t>
        <a:bodyPr/>
        <a:lstStyle/>
        <a:p>
          <a:endParaRPr lang="en-US"/>
        </a:p>
      </dgm:t>
    </dgm:pt>
    <dgm:pt modelId="{251EFE30-5582-4222-984B-B19DD6594B43}" type="pres">
      <dgm:prSet presAssocID="{882BF391-D402-4156-A5CC-4A704B157B33}" presName="Accent4" presStyleLbl="node1" presStyleIdx="3" presStyleCnt="17"/>
      <dgm:spPr/>
      <dgm:t>
        <a:bodyPr/>
        <a:lstStyle/>
        <a:p>
          <a:endParaRPr lang="en-US"/>
        </a:p>
      </dgm:t>
    </dgm:pt>
    <dgm:pt modelId="{1C019D43-784E-4A99-B5DE-F47C547A5C5C}" type="pres">
      <dgm:prSet presAssocID="{882BF391-D402-4156-A5CC-4A704B157B33}" presName="Accent5" presStyleLbl="node1" presStyleIdx="4" presStyleCnt="17"/>
      <dgm:spPr/>
      <dgm:t>
        <a:bodyPr/>
        <a:lstStyle/>
        <a:p>
          <a:endParaRPr lang="en-US"/>
        </a:p>
      </dgm:t>
    </dgm:pt>
    <dgm:pt modelId="{2A1BCC36-F6F5-44E2-909A-D335A2F46898}" type="pres">
      <dgm:prSet presAssocID="{882BF391-D402-4156-A5CC-4A704B157B33}" presName="Accent6" presStyleLbl="node1" presStyleIdx="5" presStyleCnt="17"/>
      <dgm:spPr/>
      <dgm:t>
        <a:bodyPr/>
        <a:lstStyle/>
        <a:p>
          <a:endParaRPr lang="en-US"/>
        </a:p>
      </dgm:t>
    </dgm:pt>
    <dgm:pt modelId="{F53DD22F-79D6-4196-8488-EA457CC88033}" type="pres">
      <dgm:prSet presAssocID="{7794169E-41FE-456A-9F17-0A1BA58DE939}" presName="Child1" presStyleLbl="node1" presStyleIdx="6" presStyleCnt="17" custScaleX="180354" custScaleY="161642" custLinFactNeighborX="-38138" custLinFactNeighborY="-1165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E8CE10B-556B-4B8E-88CD-7008BAA22936}" type="pres">
      <dgm:prSet presAssocID="{7794169E-41FE-456A-9F17-0A1BA58DE939}" presName="Accent7" presStyleCnt="0"/>
      <dgm:spPr/>
      <dgm:t>
        <a:bodyPr/>
        <a:lstStyle/>
        <a:p>
          <a:endParaRPr lang="en-US"/>
        </a:p>
      </dgm:t>
    </dgm:pt>
    <dgm:pt modelId="{94CC9395-D2DD-4DE8-BADF-F2BA352DDC45}" type="pres">
      <dgm:prSet presAssocID="{7794169E-41FE-456A-9F17-0A1BA58DE939}" presName="AccentHold1" presStyleLbl="node1" presStyleIdx="7" presStyleCnt="17"/>
      <dgm:spPr/>
      <dgm:t>
        <a:bodyPr/>
        <a:lstStyle/>
        <a:p>
          <a:endParaRPr lang="en-US"/>
        </a:p>
      </dgm:t>
    </dgm:pt>
    <dgm:pt modelId="{E4759D06-56ED-49D3-9D41-8325141AD4BE}" type="pres">
      <dgm:prSet presAssocID="{7794169E-41FE-456A-9F17-0A1BA58DE939}" presName="Accent8" presStyleCnt="0"/>
      <dgm:spPr/>
      <dgm:t>
        <a:bodyPr/>
        <a:lstStyle/>
        <a:p>
          <a:endParaRPr lang="en-US"/>
        </a:p>
      </dgm:t>
    </dgm:pt>
    <dgm:pt modelId="{6DBCAA32-08E4-494F-A139-17A572B8FD95}" type="pres">
      <dgm:prSet presAssocID="{7794169E-41FE-456A-9F17-0A1BA58DE939}" presName="AccentHold2" presStyleLbl="node1" presStyleIdx="8" presStyleCnt="17"/>
      <dgm:spPr/>
      <dgm:t>
        <a:bodyPr/>
        <a:lstStyle/>
        <a:p>
          <a:endParaRPr lang="en-US"/>
        </a:p>
      </dgm:t>
    </dgm:pt>
    <dgm:pt modelId="{6A7EA771-6DA2-4B47-9F7B-3ED7004884B9}" type="pres">
      <dgm:prSet presAssocID="{864E3DB4-416B-409F-9F57-BCA21FAD050C}" presName="Child2" presStyleLbl="node1" presStyleIdx="9" presStyleCnt="17" custScaleX="153825" custScaleY="137399" custLinFactNeighborX="51069" custLinFactNeighborY="7233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91389E2-526E-4F46-8CC9-6D99BE3FD6BD}" type="pres">
      <dgm:prSet presAssocID="{864E3DB4-416B-409F-9F57-BCA21FAD050C}" presName="Accent9" presStyleCnt="0"/>
      <dgm:spPr/>
      <dgm:t>
        <a:bodyPr/>
        <a:lstStyle/>
        <a:p>
          <a:endParaRPr lang="en-US"/>
        </a:p>
      </dgm:t>
    </dgm:pt>
    <dgm:pt modelId="{838C14C8-7AF3-4B4F-8442-71FBB4B257F8}" type="pres">
      <dgm:prSet presAssocID="{864E3DB4-416B-409F-9F57-BCA21FAD050C}" presName="AccentHold1" presStyleLbl="node1" presStyleIdx="10" presStyleCnt="17"/>
      <dgm:spPr/>
      <dgm:t>
        <a:bodyPr/>
        <a:lstStyle/>
        <a:p>
          <a:endParaRPr lang="en-US"/>
        </a:p>
      </dgm:t>
    </dgm:pt>
    <dgm:pt modelId="{D02A445E-AEE7-48D2-AEAB-770EAEE1DC1A}" type="pres">
      <dgm:prSet presAssocID="{864E3DB4-416B-409F-9F57-BCA21FAD050C}" presName="Accent10" presStyleCnt="0"/>
      <dgm:spPr/>
      <dgm:t>
        <a:bodyPr/>
        <a:lstStyle/>
        <a:p>
          <a:endParaRPr lang="en-US"/>
        </a:p>
      </dgm:t>
    </dgm:pt>
    <dgm:pt modelId="{03740EA7-6420-40C4-B640-504EB4447362}" type="pres">
      <dgm:prSet presAssocID="{864E3DB4-416B-409F-9F57-BCA21FAD050C}" presName="AccentHold2" presStyleLbl="node1" presStyleIdx="11" presStyleCnt="17"/>
      <dgm:spPr/>
      <dgm:t>
        <a:bodyPr/>
        <a:lstStyle/>
        <a:p>
          <a:endParaRPr lang="en-US"/>
        </a:p>
      </dgm:t>
    </dgm:pt>
    <dgm:pt modelId="{6465E305-D66C-41C7-AA06-0F153ACFF8B5}" type="pres">
      <dgm:prSet presAssocID="{864E3DB4-416B-409F-9F57-BCA21FAD050C}" presName="Accent11" presStyleCnt="0"/>
      <dgm:spPr/>
      <dgm:t>
        <a:bodyPr/>
        <a:lstStyle/>
        <a:p>
          <a:endParaRPr lang="en-US"/>
        </a:p>
      </dgm:t>
    </dgm:pt>
    <dgm:pt modelId="{85A01A10-3203-49F9-A12F-7A655D01DAFB}" type="pres">
      <dgm:prSet presAssocID="{864E3DB4-416B-409F-9F57-BCA21FAD050C}" presName="AccentHold3" presStyleLbl="node1" presStyleIdx="12" presStyleCnt="17"/>
      <dgm:spPr/>
      <dgm:t>
        <a:bodyPr/>
        <a:lstStyle/>
        <a:p>
          <a:endParaRPr lang="en-US"/>
        </a:p>
      </dgm:t>
    </dgm:pt>
    <dgm:pt modelId="{58325D94-C90D-495B-BFE8-4C82FA4B8D4C}" type="pres">
      <dgm:prSet presAssocID="{53759E6E-387D-4001-BCDF-1A0FEC214419}" presName="Child3" presStyleLbl="node1" presStyleIdx="13" presStyleCnt="17" custScaleX="121000" custScaleY="121000" custLinFactX="-146435" custLinFactNeighborX="-200000" custLinFactNeighborY="7242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48D9939-A21F-4C81-AF52-15F05F6ADA5E}" type="pres">
      <dgm:prSet presAssocID="{53759E6E-387D-4001-BCDF-1A0FEC214419}" presName="Accent12" presStyleCnt="0"/>
      <dgm:spPr/>
      <dgm:t>
        <a:bodyPr/>
        <a:lstStyle/>
        <a:p>
          <a:endParaRPr lang="en-US"/>
        </a:p>
      </dgm:t>
    </dgm:pt>
    <dgm:pt modelId="{C0F4F741-6A42-4F08-A623-26C6D95C3F0D}" type="pres">
      <dgm:prSet presAssocID="{53759E6E-387D-4001-BCDF-1A0FEC214419}" presName="AccentHold1" presStyleLbl="node1" presStyleIdx="14" presStyleCnt="17"/>
      <dgm:spPr/>
      <dgm:t>
        <a:bodyPr/>
        <a:lstStyle/>
        <a:p>
          <a:endParaRPr lang="en-US"/>
        </a:p>
      </dgm:t>
    </dgm:pt>
    <dgm:pt modelId="{7081FC5A-2C8E-4C2F-A691-A2503B3954B8}" type="pres">
      <dgm:prSet presAssocID="{7A794ED3-E06D-49D1-BA4E-655BAF4EB1B8}" presName="Child4" presStyleLbl="node1" presStyleIdx="15" presStyleCnt="17" custScaleX="163865" custScaleY="162299" custLinFactX="100000" custLinFactNeighborX="106060" custLinFactNeighborY="-3229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F2632E2-EF52-42AF-9F1C-0F19638A1F14}" type="pres">
      <dgm:prSet presAssocID="{7A794ED3-E06D-49D1-BA4E-655BAF4EB1B8}" presName="Accent13" presStyleCnt="0"/>
      <dgm:spPr/>
      <dgm:t>
        <a:bodyPr/>
        <a:lstStyle/>
        <a:p>
          <a:endParaRPr lang="en-US"/>
        </a:p>
      </dgm:t>
    </dgm:pt>
    <dgm:pt modelId="{3910EC75-2CC6-4360-A647-3EB156556AA5}" type="pres">
      <dgm:prSet presAssocID="{7A794ED3-E06D-49D1-BA4E-655BAF4EB1B8}" presName="AccentHold1" presStyleLbl="node1" presStyleIdx="16" presStyleCnt="17"/>
      <dgm:spPr/>
      <dgm:t>
        <a:bodyPr/>
        <a:lstStyle/>
        <a:p>
          <a:endParaRPr lang="en-US"/>
        </a:p>
      </dgm:t>
    </dgm:pt>
  </dgm:ptLst>
  <dgm:cxnLst>
    <dgm:cxn modelId="{219D2ECC-C7F4-4223-AE30-647F0EA1EB7B}" srcId="{882BF391-D402-4156-A5CC-4A704B157B33}" destId="{7A794ED3-E06D-49D1-BA4E-655BAF4EB1B8}" srcOrd="3" destOrd="0" parTransId="{EF4C2C26-CFD8-4BCE-928F-66B6120545F2}" sibTransId="{C52A6CFC-B8A5-4D22-A22A-AB85CBFF8B00}"/>
    <dgm:cxn modelId="{61A91646-0407-40B4-BEF8-E6EAB96D8A13}" type="presOf" srcId="{391FC641-C47B-44EC-8210-1C8E953DA32D}" destId="{365072CE-3AFF-47BC-90D1-E9AA3F85BC87}" srcOrd="0" destOrd="0" presId="urn:microsoft.com/office/officeart/2009/3/layout/CircleRelationship"/>
    <dgm:cxn modelId="{3816DE1C-07A9-4977-A614-7B8451CA5721}" srcId="{391FC641-C47B-44EC-8210-1C8E953DA32D}" destId="{882BF391-D402-4156-A5CC-4A704B157B33}" srcOrd="0" destOrd="0" parTransId="{2DEFD63F-2ED7-43C2-A79A-1A1CE1289D2E}" sibTransId="{A8812632-EFDC-455E-BD1A-94DCD8BD4EC8}"/>
    <dgm:cxn modelId="{EC06EB66-0531-4C10-876D-FCE1BCA009F3}" type="presOf" srcId="{53759E6E-387D-4001-BCDF-1A0FEC214419}" destId="{58325D94-C90D-495B-BFE8-4C82FA4B8D4C}" srcOrd="0" destOrd="0" presId="urn:microsoft.com/office/officeart/2009/3/layout/CircleRelationship"/>
    <dgm:cxn modelId="{591BB7DF-4DEF-4B5E-94E2-4DD1596A3EB8}" type="presOf" srcId="{882BF391-D402-4156-A5CC-4A704B157B33}" destId="{AB809855-0528-4428-A3E6-C4A38369566C}" srcOrd="0" destOrd="0" presId="urn:microsoft.com/office/officeart/2009/3/layout/CircleRelationship"/>
    <dgm:cxn modelId="{F4FD2C52-EE5B-4457-BB7B-206A0C858A2E}" type="presOf" srcId="{7A794ED3-E06D-49D1-BA4E-655BAF4EB1B8}" destId="{7081FC5A-2C8E-4C2F-A691-A2503B3954B8}" srcOrd="0" destOrd="0" presId="urn:microsoft.com/office/officeart/2009/3/layout/CircleRelationship"/>
    <dgm:cxn modelId="{17B5CE52-5CEA-401B-B507-F2CF5C5F91B6}" type="presOf" srcId="{7794169E-41FE-456A-9F17-0A1BA58DE939}" destId="{F53DD22F-79D6-4196-8488-EA457CC88033}" srcOrd="0" destOrd="0" presId="urn:microsoft.com/office/officeart/2009/3/layout/CircleRelationship"/>
    <dgm:cxn modelId="{B9D503BD-2643-4B0A-AB41-B519ED3A47F5}" srcId="{882BF391-D402-4156-A5CC-4A704B157B33}" destId="{53759E6E-387D-4001-BCDF-1A0FEC214419}" srcOrd="2" destOrd="0" parTransId="{D1F8D522-8BFC-4F9A-8864-30E988A67D87}" sibTransId="{90E69A38-1C7C-479F-BC15-D62BF18BD212}"/>
    <dgm:cxn modelId="{770347EB-2860-4FD1-8FF5-E65E5F3E23CD}" srcId="{882BF391-D402-4156-A5CC-4A704B157B33}" destId="{864E3DB4-416B-409F-9F57-BCA21FAD050C}" srcOrd="1" destOrd="0" parTransId="{89BF6EF2-5B39-4570-98B3-C351C6350AE0}" sibTransId="{440AEF4D-EC09-4E41-B5AE-8F553D301033}"/>
    <dgm:cxn modelId="{4FE88354-F1C8-4333-89A5-3E9E9240052D}" srcId="{882BF391-D402-4156-A5CC-4A704B157B33}" destId="{7794169E-41FE-456A-9F17-0A1BA58DE939}" srcOrd="0" destOrd="0" parTransId="{18712AE3-4BA9-4865-82BE-5DCD79B7AE38}" sibTransId="{AF671688-F045-48DA-B995-579BA99B0E6C}"/>
    <dgm:cxn modelId="{0AA5455D-8AFE-4A08-A9D5-A460CCFF7341}" type="presOf" srcId="{864E3DB4-416B-409F-9F57-BCA21FAD050C}" destId="{6A7EA771-6DA2-4B47-9F7B-3ED7004884B9}" srcOrd="0" destOrd="0" presId="urn:microsoft.com/office/officeart/2009/3/layout/CircleRelationship"/>
    <dgm:cxn modelId="{E05C6722-D7FF-4D2F-8840-38B1BCCF9E0A}" type="presParOf" srcId="{365072CE-3AFF-47BC-90D1-E9AA3F85BC87}" destId="{AB809855-0528-4428-A3E6-C4A38369566C}" srcOrd="0" destOrd="0" presId="urn:microsoft.com/office/officeart/2009/3/layout/CircleRelationship"/>
    <dgm:cxn modelId="{8EAC4BB8-167F-4220-8380-CE83E51B148A}" type="presParOf" srcId="{365072CE-3AFF-47BC-90D1-E9AA3F85BC87}" destId="{585F3293-EABF-4779-A1ED-242D952CFDEA}" srcOrd="1" destOrd="0" presId="urn:microsoft.com/office/officeart/2009/3/layout/CircleRelationship"/>
    <dgm:cxn modelId="{A54E61E7-FEB6-4F11-87AF-2109E4E39ACD}" type="presParOf" srcId="{365072CE-3AFF-47BC-90D1-E9AA3F85BC87}" destId="{8422E69F-3911-4CC4-B12D-DE7C752AE6EB}" srcOrd="2" destOrd="0" presId="urn:microsoft.com/office/officeart/2009/3/layout/CircleRelationship"/>
    <dgm:cxn modelId="{BF270C51-508B-4E08-A4A5-4E8BFB793032}" type="presParOf" srcId="{365072CE-3AFF-47BC-90D1-E9AA3F85BC87}" destId="{B8672384-9FED-40A3-9429-D599C8D7ACBE}" srcOrd="3" destOrd="0" presId="urn:microsoft.com/office/officeart/2009/3/layout/CircleRelationship"/>
    <dgm:cxn modelId="{4A4830D1-3A33-47D2-ACB4-158E82575747}" type="presParOf" srcId="{365072CE-3AFF-47BC-90D1-E9AA3F85BC87}" destId="{251EFE30-5582-4222-984B-B19DD6594B43}" srcOrd="4" destOrd="0" presId="urn:microsoft.com/office/officeart/2009/3/layout/CircleRelationship"/>
    <dgm:cxn modelId="{AB979B3E-3E91-4BC7-B59E-2DE396DFE33C}" type="presParOf" srcId="{365072CE-3AFF-47BC-90D1-E9AA3F85BC87}" destId="{1C019D43-784E-4A99-B5DE-F47C547A5C5C}" srcOrd="5" destOrd="0" presId="urn:microsoft.com/office/officeart/2009/3/layout/CircleRelationship"/>
    <dgm:cxn modelId="{9C3F33C0-BAE3-4ACF-B030-1443F3FBBB34}" type="presParOf" srcId="{365072CE-3AFF-47BC-90D1-E9AA3F85BC87}" destId="{2A1BCC36-F6F5-44E2-909A-D335A2F46898}" srcOrd="6" destOrd="0" presId="urn:microsoft.com/office/officeart/2009/3/layout/CircleRelationship"/>
    <dgm:cxn modelId="{3FD244B9-7C49-4E75-B92B-E425791304FA}" type="presParOf" srcId="{365072CE-3AFF-47BC-90D1-E9AA3F85BC87}" destId="{F53DD22F-79D6-4196-8488-EA457CC88033}" srcOrd="7" destOrd="0" presId="urn:microsoft.com/office/officeart/2009/3/layout/CircleRelationship"/>
    <dgm:cxn modelId="{0DFECAE2-901B-478B-8AE6-4741050C4A8D}" type="presParOf" srcId="{365072CE-3AFF-47BC-90D1-E9AA3F85BC87}" destId="{5E8CE10B-556B-4B8E-88CD-7008BAA22936}" srcOrd="8" destOrd="0" presId="urn:microsoft.com/office/officeart/2009/3/layout/CircleRelationship"/>
    <dgm:cxn modelId="{9D139397-91B9-453A-8C66-05667711E86A}" type="presParOf" srcId="{5E8CE10B-556B-4B8E-88CD-7008BAA22936}" destId="{94CC9395-D2DD-4DE8-BADF-F2BA352DDC45}" srcOrd="0" destOrd="0" presId="urn:microsoft.com/office/officeart/2009/3/layout/CircleRelationship"/>
    <dgm:cxn modelId="{6D74A15E-B452-4900-B0C8-31CC187C8EC0}" type="presParOf" srcId="{365072CE-3AFF-47BC-90D1-E9AA3F85BC87}" destId="{E4759D06-56ED-49D3-9D41-8325141AD4BE}" srcOrd="9" destOrd="0" presId="urn:microsoft.com/office/officeart/2009/3/layout/CircleRelationship"/>
    <dgm:cxn modelId="{AFE494BF-F4BC-4F97-9E71-92A8F672AE4A}" type="presParOf" srcId="{E4759D06-56ED-49D3-9D41-8325141AD4BE}" destId="{6DBCAA32-08E4-494F-A139-17A572B8FD95}" srcOrd="0" destOrd="0" presId="urn:microsoft.com/office/officeart/2009/3/layout/CircleRelationship"/>
    <dgm:cxn modelId="{FE927903-F244-4FBC-B2AD-F32879E793A3}" type="presParOf" srcId="{365072CE-3AFF-47BC-90D1-E9AA3F85BC87}" destId="{6A7EA771-6DA2-4B47-9F7B-3ED7004884B9}" srcOrd="10" destOrd="0" presId="urn:microsoft.com/office/officeart/2009/3/layout/CircleRelationship"/>
    <dgm:cxn modelId="{B2411A88-5086-4A7E-980D-CE6D993B6D36}" type="presParOf" srcId="{365072CE-3AFF-47BC-90D1-E9AA3F85BC87}" destId="{D91389E2-526E-4F46-8CC9-6D99BE3FD6BD}" srcOrd="11" destOrd="0" presId="urn:microsoft.com/office/officeart/2009/3/layout/CircleRelationship"/>
    <dgm:cxn modelId="{661B510C-8742-4D02-BB83-C17BF60EB360}" type="presParOf" srcId="{D91389E2-526E-4F46-8CC9-6D99BE3FD6BD}" destId="{838C14C8-7AF3-4B4F-8442-71FBB4B257F8}" srcOrd="0" destOrd="0" presId="urn:microsoft.com/office/officeart/2009/3/layout/CircleRelationship"/>
    <dgm:cxn modelId="{C768A3D3-BAE7-4145-B8A7-3BC177EEDA7D}" type="presParOf" srcId="{365072CE-3AFF-47BC-90D1-E9AA3F85BC87}" destId="{D02A445E-AEE7-48D2-AEAB-770EAEE1DC1A}" srcOrd="12" destOrd="0" presId="urn:microsoft.com/office/officeart/2009/3/layout/CircleRelationship"/>
    <dgm:cxn modelId="{2C9782B0-ADEC-4CFC-BC45-3572638D29CA}" type="presParOf" srcId="{D02A445E-AEE7-48D2-AEAB-770EAEE1DC1A}" destId="{03740EA7-6420-40C4-B640-504EB4447362}" srcOrd="0" destOrd="0" presId="urn:microsoft.com/office/officeart/2009/3/layout/CircleRelationship"/>
    <dgm:cxn modelId="{479B4C28-9D67-4C2B-A6F5-56BF14143F14}" type="presParOf" srcId="{365072CE-3AFF-47BC-90D1-E9AA3F85BC87}" destId="{6465E305-D66C-41C7-AA06-0F153ACFF8B5}" srcOrd="13" destOrd="0" presId="urn:microsoft.com/office/officeart/2009/3/layout/CircleRelationship"/>
    <dgm:cxn modelId="{B722FDD7-5A2A-4DBB-B204-F2B3F576A229}" type="presParOf" srcId="{6465E305-D66C-41C7-AA06-0F153ACFF8B5}" destId="{85A01A10-3203-49F9-A12F-7A655D01DAFB}" srcOrd="0" destOrd="0" presId="urn:microsoft.com/office/officeart/2009/3/layout/CircleRelationship"/>
    <dgm:cxn modelId="{D136FB38-CF46-4A9A-9B84-71869C9C50C8}" type="presParOf" srcId="{365072CE-3AFF-47BC-90D1-E9AA3F85BC87}" destId="{58325D94-C90D-495B-BFE8-4C82FA4B8D4C}" srcOrd="14" destOrd="0" presId="urn:microsoft.com/office/officeart/2009/3/layout/CircleRelationship"/>
    <dgm:cxn modelId="{ABCC097F-F11E-41C2-B227-6EAAFB58BBA1}" type="presParOf" srcId="{365072CE-3AFF-47BC-90D1-E9AA3F85BC87}" destId="{148D9939-A21F-4C81-AF52-15F05F6ADA5E}" srcOrd="15" destOrd="0" presId="urn:microsoft.com/office/officeart/2009/3/layout/CircleRelationship"/>
    <dgm:cxn modelId="{DA46BD8C-103C-48F8-9AB5-4A0A1A902B21}" type="presParOf" srcId="{148D9939-A21F-4C81-AF52-15F05F6ADA5E}" destId="{C0F4F741-6A42-4F08-A623-26C6D95C3F0D}" srcOrd="0" destOrd="0" presId="urn:microsoft.com/office/officeart/2009/3/layout/CircleRelationship"/>
    <dgm:cxn modelId="{495321C0-61B0-434F-B062-0D162926EFA3}" type="presParOf" srcId="{365072CE-3AFF-47BC-90D1-E9AA3F85BC87}" destId="{7081FC5A-2C8E-4C2F-A691-A2503B3954B8}" srcOrd="16" destOrd="0" presId="urn:microsoft.com/office/officeart/2009/3/layout/CircleRelationship"/>
    <dgm:cxn modelId="{C7C9988A-76B7-46A1-BBF8-24CF4093BAF2}" type="presParOf" srcId="{365072CE-3AFF-47BC-90D1-E9AA3F85BC87}" destId="{7F2632E2-EF52-42AF-9F1C-0F19638A1F14}" srcOrd="17" destOrd="0" presId="urn:microsoft.com/office/officeart/2009/3/layout/CircleRelationship"/>
    <dgm:cxn modelId="{B337E26E-2D19-4C83-A441-43A560CB4994}" type="presParOf" srcId="{7F2632E2-EF52-42AF-9F1C-0F19638A1F14}" destId="{3910EC75-2CC6-4360-A647-3EB156556AA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D07F16A-9D87-4C4D-AFBE-6FAF53CAC41F}" type="doc">
      <dgm:prSet loTypeId="urn:microsoft.com/office/officeart/2005/8/layout/equation1" loCatId="relationship" qsTypeId="urn:microsoft.com/office/officeart/2005/8/quickstyle/3d3" qsCatId="3D" csTypeId="urn:microsoft.com/office/officeart/2005/8/colors/accent1_2" csCatId="accent1" phldr="1"/>
      <dgm:spPr/>
    </dgm:pt>
    <dgm:pt modelId="{3591BE1D-DAC9-4099-AB2B-CAD0470867F9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Questions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CD4CFFBD-B960-4980-A5F0-F44760705400}" type="parTrans" cxnId="{FEEC7357-7280-45B8-900F-67D71CF8F137}">
      <dgm:prSet/>
      <dgm:spPr/>
      <dgm:t>
        <a:bodyPr/>
        <a:lstStyle/>
        <a:p>
          <a:endParaRPr lang="en-US"/>
        </a:p>
      </dgm:t>
    </dgm:pt>
    <dgm:pt modelId="{211693E5-19CA-4E76-8FC8-B23B23846F75}" type="sibTrans" cxnId="{FEEC7357-7280-45B8-900F-67D71CF8F137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/>
        </a:p>
      </dgm:t>
    </dgm:pt>
    <dgm:pt modelId="{1145C792-034F-430B-982E-F790FAAD2D6C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Answers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D69E16AB-435B-4C72-A9B4-2AF306D90305}" type="parTrans" cxnId="{06BD1E77-0930-4B23-A8D5-5FFE35CE5823}">
      <dgm:prSet/>
      <dgm:spPr/>
      <dgm:t>
        <a:bodyPr/>
        <a:lstStyle/>
        <a:p>
          <a:endParaRPr lang="en-US"/>
        </a:p>
      </dgm:t>
    </dgm:pt>
    <dgm:pt modelId="{7E3A2082-DC32-4EC8-B8B0-2212ACDF9A0F}" type="sibTrans" cxnId="{06BD1E77-0930-4B23-A8D5-5FFE35CE5823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DB14DD68-F308-4873-8A37-CC22D9A2D96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Success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18E5586F-C1F0-471E-AA57-E1F4E463D82D}" type="parTrans" cxnId="{45039624-7AA2-43E2-A11E-BB3157A2001D}">
      <dgm:prSet/>
      <dgm:spPr/>
      <dgm:t>
        <a:bodyPr/>
        <a:lstStyle/>
        <a:p>
          <a:endParaRPr lang="en-US"/>
        </a:p>
      </dgm:t>
    </dgm:pt>
    <dgm:pt modelId="{CB106B6E-5C13-4EEC-88E5-8BDB3A9289F0}" type="sibTrans" cxnId="{45039624-7AA2-43E2-A11E-BB3157A2001D}">
      <dgm:prSet/>
      <dgm:spPr/>
      <dgm:t>
        <a:bodyPr/>
        <a:lstStyle/>
        <a:p>
          <a:endParaRPr lang="en-US"/>
        </a:p>
      </dgm:t>
    </dgm:pt>
    <dgm:pt modelId="{B02F7966-2016-4613-A6A2-4341FB4E9CEB}" type="pres">
      <dgm:prSet presAssocID="{FD07F16A-9D87-4C4D-AFBE-6FAF53CAC41F}" presName="linearFlow" presStyleCnt="0">
        <dgm:presLayoutVars>
          <dgm:dir/>
          <dgm:resizeHandles val="exact"/>
        </dgm:presLayoutVars>
      </dgm:prSet>
      <dgm:spPr/>
    </dgm:pt>
    <dgm:pt modelId="{98AD6690-75A4-4D93-8D0B-56A990788BFA}" type="pres">
      <dgm:prSet presAssocID="{3591BE1D-DAC9-4099-AB2B-CAD0470867F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76C1D7-4F8B-422C-A4DC-DFE68DE02564}" type="pres">
      <dgm:prSet presAssocID="{211693E5-19CA-4E76-8FC8-B23B23846F75}" presName="spacerL" presStyleCnt="0"/>
      <dgm:spPr/>
    </dgm:pt>
    <dgm:pt modelId="{3D1D7CD6-8029-4881-B052-142685E11796}" type="pres">
      <dgm:prSet presAssocID="{211693E5-19CA-4E76-8FC8-B23B23846F7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41B53B36-ABF4-449C-808C-F34C72C8A90C}" type="pres">
      <dgm:prSet presAssocID="{211693E5-19CA-4E76-8FC8-B23B23846F75}" presName="spacerR" presStyleCnt="0"/>
      <dgm:spPr/>
    </dgm:pt>
    <dgm:pt modelId="{C26D5D0D-3573-4547-A454-A268385A2543}" type="pres">
      <dgm:prSet presAssocID="{1145C792-034F-430B-982E-F790FAAD2D6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5C6E59-9495-4F30-82F5-F22D66D8B484}" type="pres">
      <dgm:prSet presAssocID="{7E3A2082-DC32-4EC8-B8B0-2212ACDF9A0F}" presName="spacerL" presStyleCnt="0"/>
      <dgm:spPr/>
    </dgm:pt>
    <dgm:pt modelId="{57B74934-82DE-4F86-BD05-19252600271A}" type="pres">
      <dgm:prSet presAssocID="{7E3A2082-DC32-4EC8-B8B0-2212ACDF9A0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B595CA1-5462-4B74-82C4-5F546A1431BA}" type="pres">
      <dgm:prSet presAssocID="{7E3A2082-DC32-4EC8-B8B0-2212ACDF9A0F}" presName="spacerR" presStyleCnt="0"/>
      <dgm:spPr/>
    </dgm:pt>
    <dgm:pt modelId="{A8BAA1AB-FDCC-4640-B063-F02CB73A4ECB}" type="pres">
      <dgm:prSet presAssocID="{DB14DD68-F308-4873-8A37-CC22D9A2D96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BD1E77-0930-4B23-A8D5-5FFE35CE5823}" srcId="{FD07F16A-9D87-4C4D-AFBE-6FAF53CAC41F}" destId="{1145C792-034F-430B-982E-F790FAAD2D6C}" srcOrd="1" destOrd="0" parTransId="{D69E16AB-435B-4C72-A9B4-2AF306D90305}" sibTransId="{7E3A2082-DC32-4EC8-B8B0-2212ACDF9A0F}"/>
    <dgm:cxn modelId="{848D0233-0DA4-41A7-9DE7-A716BEAF0C76}" type="presOf" srcId="{3591BE1D-DAC9-4099-AB2B-CAD0470867F9}" destId="{98AD6690-75A4-4D93-8D0B-56A990788BFA}" srcOrd="0" destOrd="0" presId="urn:microsoft.com/office/officeart/2005/8/layout/equation1"/>
    <dgm:cxn modelId="{D8335F65-503F-4C25-95E0-6B0CC11224A0}" type="presOf" srcId="{7E3A2082-DC32-4EC8-B8B0-2212ACDF9A0F}" destId="{57B74934-82DE-4F86-BD05-19252600271A}" srcOrd="0" destOrd="0" presId="urn:microsoft.com/office/officeart/2005/8/layout/equation1"/>
    <dgm:cxn modelId="{780B9091-EC50-4276-B2AA-96A7A503983F}" type="presOf" srcId="{FD07F16A-9D87-4C4D-AFBE-6FAF53CAC41F}" destId="{B02F7966-2016-4613-A6A2-4341FB4E9CEB}" srcOrd="0" destOrd="0" presId="urn:microsoft.com/office/officeart/2005/8/layout/equation1"/>
    <dgm:cxn modelId="{C947A0D3-83EE-4530-8918-7A4480B5F183}" type="presOf" srcId="{1145C792-034F-430B-982E-F790FAAD2D6C}" destId="{C26D5D0D-3573-4547-A454-A268385A2543}" srcOrd="0" destOrd="0" presId="urn:microsoft.com/office/officeart/2005/8/layout/equation1"/>
    <dgm:cxn modelId="{45039624-7AA2-43E2-A11E-BB3157A2001D}" srcId="{FD07F16A-9D87-4C4D-AFBE-6FAF53CAC41F}" destId="{DB14DD68-F308-4873-8A37-CC22D9A2D961}" srcOrd="2" destOrd="0" parTransId="{18E5586F-C1F0-471E-AA57-E1F4E463D82D}" sibTransId="{CB106B6E-5C13-4EEC-88E5-8BDB3A9289F0}"/>
    <dgm:cxn modelId="{30DE158A-1126-4541-8466-FA5E3CC2C676}" type="presOf" srcId="{DB14DD68-F308-4873-8A37-CC22D9A2D961}" destId="{A8BAA1AB-FDCC-4640-B063-F02CB73A4ECB}" srcOrd="0" destOrd="0" presId="urn:microsoft.com/office/officeart/2005/8/layout/equation1"/>
    <dgm:cxn modelId="{FEEC7357-7280-45B8-900F-67D71CF8F137}" srcId="{FD07F16A-9D87-4C4D-AFBE-6FAF53CAC41F}" destId="{3591BE1D-DAC9-4099-AB2B-CAD0470867F9}" srcOrd="0" destOrd="0" parTransId="{CD4CFFBD-B960-4980-A5F0-F44760705400}" sibTransId="{211693E5-19CA-4E76-8FC8-B23B23846F75}"/>
    <dgm:cxn modelId="{592DC944-C502-4895-BEB5-CF80932EF273}" type="presOf" srcId="{211693E5-19CA-4E76-8FC8-B23B23846F75}" destId="{3D1D7CD6-8029-4881-B052-142685E11796}" srcOrd="0" destOrd="0" presId="urn:microsoft.com/office/officeart/2005/8/layout/equation1"/>
    <dgm:cxn modelId="{DEE03D81-D2EF-4656-B600-561A3F70A9E3}" type="presParOf" srcId="{B02F7966-2016-4613-A6A2-4341FB4E9CEB}" destId="{98AD6690-75A4-4D93-8D0B-56A990788BFA}" srcOrd="0" destOrd="0" presId="urn:microsoft.com/office/officeart/2005/8/layout/equation1"/>
    <dgm:cxn modelId="{572C6F55-2115-44E5-99ED-3CEA5CD901E8}" type="presParOf" srcId="{B02F7966-2016-4613-A6A2-4341FB4E9CEB}" destId="{5176C1D7-4F8B-422C-A4DC-DFE68DE02564}" srcOrd="1" destOrd="0" presId="urn:microsoft.com/office/officeart/2005/8/layout/equation1"/>
    <dgm:cxn modelId="{4DB3C370-A940-469C-BED5-912B97DE6479}" type="presParOf" srcId="{B02F7966-2016-4613-A6A2-4341FB4E9CEB}" destId="{3D1D7CD6-8029-4881-B052-142685E11796}" srcOrd="2" destOrd="0" presId="urn:microsoft.com/office/officeart/2005/8/layout/equation1"/>
    <dgm:cxn modelId="{B9265566-08A7-496B-A0EC-8684310C489C}" type="presParOf" srcId="{B02F7966-2016-4613-A6A2-4341FB4E9CEB}" destId="{41B53B36-ABF4-449C-808C-F34C72C8A90C}" srcOrd="3" destOrd="0" presId="urn:microsoft.com/office/officeart/2005/8/layout/equation1"/>
    <dgm:cxn modelId="{2D2248F1-A14D-437E-955C-2D31D19B05C8}" type="presParOf" srcId="{B02F7966-2016-4613-A6A2-4341FB4E9CEB}" destId="{C26D5D0D-3573-4547-A454-A268385A2543}" srcOrd="4" destOrd="0" presId="urn:microsoft.com/office/officeart/2005/8/layout/equation1"/>
    <dgm:cxn modelId="{3215A8E1-271C-44EB-8309-7858ECF3A8AE}" type="presParOf" srcId="{B02F7966-2016-4613-A6A2-4341FB4E9CEB}" destId="{6D5C6E59-9495-4F30-82F5-F22D66D8B484}" srcOrd="5" destOrd="0" presId="urn:microsoft.com/office/officeart/2005/8/layout/equation1"/>
    <dgm:cxn modelId="{B1A6308E-E7AC-4BF0-958B-2BC923A6A89D}" type="presParOf" srcId="{B02F7966-2016-4613-A6A2-4341FB4E9CEB}" destId="{57B74934-82DE-4F86-BD05-19252600271A}" srcOrd="6" destOrd="0" presId="urn:microsoft.com/office/officeart/2005/8/layout/equation1"/>
    <dgm:cxn modelId="{F2E3FCC7-9ACA-4728-BF1A-8DB7B8308B63}" type="presParOf" srcId="{B02F7966-2016-4613-A6A2-4341FB4E9CEB}" destId="{3B595CA1-5462-4B74-82C4-5F546A1431BA}" srcOrd="7" destOrd="0" presId="urn:microsoft.com/office/officeart/2005/8/layout/equation1"/>
    <dgm:cxn modelId="{E506BF22-CDE2-4AF3-8FC9-2380DF477CE2}" type="presParOf" srcId="{B02F7966-2016-4613-A6A2-4341FB4E9CEB}" destId="{A8BAA1AB-FDCC-4640-B063-F02CB73A4ECB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531E71D-BB73-4929-82C5-11C269778800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</dgm:pt>
    <dgm:pt modelId="{BEEF5179-10B6-46A6-93CE-9CEE3A13E03B}">
      <dgm:prSet phldrT="[Text]" custT="1"/>
      <dgm:spPr>
        <a:solidFill>
          <a:srgbClr val="0070C0"/>
        </a:solidFill>
      </dgm:spPr>
      <dgm:t>
        <a:bodyPr/>
        <a:lstStyle/>
        <a:p>
          <a:pPr algn="l"/>
          <a:r>
            <a:rPr lang="en-US" altLang="en-US" sz="2800" dirty="0" smtClean="0">
              <a:latin typeface="Berlin Sans FB" panose="020E0602020502020306" pitchFamily="34" charset="0"/>
            </a:rPr>
            <a:t>How to Determine Reporting Periods</a:t>
          </a:r>
          <a:endParaRPr lang="en-US" sz="2800" b="0" i="0" u="none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F286A610-03C5-453D-89D7-6973DC160AB6}" type="parTrans" cxnId="{FD15E096-F4AD-4DAB-8882-5DDA09DB11ED}">
      <dgm:prSet/>
      <dgm:spPr/>
      <dgm:t>
        <a:bodyPr/>
        <a:lstStyle/>
        <a:p>
          <a:endParaRPr lang="en-US"/>
        </a:p>
      </dgm:t>
    </dgm:pt>
    <dgm:pt modelId="{5AD7C616-0B7D-43D7-9D77-684FBACA4F9A}" type="sibTrans" cxnId="{FD15E096-F4AD-4DAB-8882-5DDA09DB11ED}">
      <dgm:prSet/>
      <dgm:spPr/>
      <dgm:t>
        <a:bodyPr/>
        <a:lstStyle/>
        <a:p>
          <a:endParaRPr lang="en-US"/>
        </a:p>
      </dgm:t>
    </dgm:pt>
    <dgm:pt modelId="{BE168985-0FDC-46D9-AF41-1EA043A2703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en-US" altLang="en-US" sz="2800" dirty="0" smtClean="0">
              <a:latin typeface="Berlin Sans FB" panose="020E0602020502020306" pitchFamily="34" charset="0"/>
            </a:rPr>
            <a:t>How to Successfully Complete the Graduation and Employment Chart</a:t>
          </a:r>
          <a:endParaRPr lang="en-US" sz="2800" b="0" dirty="0">
            <a:solidFill>
              <a:schemeClr val="bg1"/>
            </a:solidFill>
            <a:latin typeface="Berlin Sans FB" panose="020E0602020502020306" pitchFamily="34" charset="0"/>
          </a:endParaRPr>
        </a:p>
      </dgm:t>
    </dgm:pt>
    <dgm:pt modelId="{5B7FC92E-DB30-4354-980B-12FDE264FF1D}" type="sibTrans" cxnId="{E83CA67B-D6A3-471D-8955-4206638C1C35}">
      <dgm:prSet/>
      <dgm:spPr/>
      <dgm:t>
        <a:bodyPr/>
        <a:lstStyle/>
        <a:p>
          <a:endParaRPr lang="en-US"/>
        </a:p>
      </dgm:t>
    </dgm:pt>
    <dgm:pt modelId="{18CC5C9D-9AFA-498E-9999-EA6B177AE5D6}" type="parTrans" cxnId="{E83CA67B-D6A3-471D-8955-4206638C1C35}">
      <dgm:prSet/>
      <dgm:spPr/>
      <dgm:t>
        <a:bodyPr/>
        <a:lstStyle/>
        <a:p>
          <a:endParaRPr lang="en-US"/>
        </a:p>
      </dgm:t>
    </dgm:pt>
    <dgm:pt modelId="{AA796545-3B26-4EDB-A1E7-F38DA7646A25}" type="pres">
      <dgm:prSet presAssocID="{1531E71D-BB73-4929-82C5-11C269778800}" presName="linearFlow" presStyleCnt="0">
        <dgm:presLayoutVars>
          <dgm:dir/>
          <dgm:resizeHandles val="exact"/>
        </dgm:presLayoutVars>
      </dgm:prSet>
      <dgm:spPr/>
    </dgm:pt>
    <dgm:pt modelId="{2E27E080-75CD-4BE8-87CD-63DA75A804DF}" type="pres">
      <dgm:prSet presAssocID="{BEEF5179-10B6-46A6-93CE-9CEE3A13E03B}" presName="composite" presStyleCnt="0"/>
      <dgm:spPr/>
    </dgm:pt>
    <dgm:pt modelId="{AEF10F20-D8E8-45AB-826E-061260E3FE1F}" type="pres">
      <dgm:prSet presAssocID="{BEEF5179-10B6-46A6-93CE-9CEE3A13E03B}" presName="imgShp" presStyleLbl="fgImgPlace1" presStyleIdx="0" presStyleCnt="2"/>
      <dgm:spPr>
        <a:solidFill>
          <a:schemeClr val="bg1">
            <a:lumMod val="50000"/>
          </a:schemeClr>
        </a:solidFill>
      </dgm:spPr>
    </dgm:pt>
    <dgm:pt modelId="{1C29C114-95AC-4B9D-8C61-15E3AAD01BAB}" type="pres">
      <dgm:prSet presAssocID="{BEEF5179-10B6-46A6-93CE-9CEE3A13E03B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E4E30-9281-4DB1-AD6D-D0DF90671871}" type="pres">
      <dgm:prSet presAssocID="{5AD7C616-0B7D-43D7-9D77-684FBACA4F9A}" presName="spacing" presStyleCnt="0"/>
      <dgm:spPr/>
    </dgm:pt>
    <dgm:pt modelId="{D3370143-27F6-4407-9545-2E1B6EA9CBB4}" type="pres">
      <dgm:prSet presAssocID="{BE168985-0FDC-46D9-AF41-1EA043A27038}" presName="composite" presStyleCnt="0"/>
      <dgm:spPr/>
    </dgm:pt>
    <dgm:pt modelId="{3B5FFE31-404B-4A56-BBE1-5DBE8B3C413C}" type="pres">
      <dgm:prSet presAssocID="{BE168985-0FDC-46D9-AF41-1EA043A27038}" presName="imgShp" presStyleLbl="fgImgPlace1" presStyleIdx="1" presStyleCnt="2"/>
      <dgm:spPr>
        <a:solidFill>
          <a:srgbClr val="0070C0"/>
        </a:solidFill>
      </dgm:spPr>
    </dgm:pt>
    <dgm:pt modelId="{DB0CF3D6-0714-4900-83B1-011BE0BD865D}" type="pres">
      <dgm:prSet presAssocID="{BE168985-0FDC-46D9-AF41-1EA043A27038}" presName="txShp" presStyleLbl="node1" presStyleIdx="1" presStyleCnt="2" custScaleY="1235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ADDD22-F96B-4053-BF45-5359E6012DE1}" type="presOf" srcId="{BE168985-0FDC-46D9-AF41-1EA043A27038}" destId="{DB0CF3D6-0714-4900-83B1-011BE0BD865D}" srcOrd="0" destOrd="0" presId="urn:microsoft.com/office/officeart/2005/8/layout/vList3"/>
    <dgm:cxn modelId="{E83CA67B-D6A3-471D-8955-4206638C1C35}" srcId="{1531E71D-BB73-4929-82C5-11C269778800}" destId="{BE168985-0FDC-46D9-AF41-1EA043A27038}" srcOrd="1" destOrd="0" parTransId="{18CC5C9D-9AFA-498E-9999-EA6B177AE5D6}" sibTransId="{5B7FC92E-DB30-4354-980B-12FDE264FF1D}"/>
    <dgm:cxn modelId="{17715C24-1F2D-4C52-8D5E-8B119BC19819}" type="presOf" srcId="{BEEF5179-10B6-46A6-93CE-9CEE3A13E03B}" destId="{1C29C114-95AC-4B9D-8C61-15E3AAD01BAB}" srcOrd="0" destOrd="0" presId="urn:microsoft.com/office/officeart/2005/8/layout/vList3"/>
    <dgm:cxn modelId="{FD15E096-F4AD-4DAB-8882-5DDA09DB11ED}" srcId="{1531E71D-BB73-4929-82C5-11C269778800}" destId="{BEEF5179-10B6-46A6-93CE-9CEE3A13E03B}" srcOrd="0" destOrd="0" parTransId="{F286A610-03C5-453D-89D7-6973DC160AB6}" sibTransId="{5AD7C616-0B7D-43D7-9D77-684FBACA4F9A}"/>
    <dgm:cxn modelId="{731A6DF8-8B92-4BAA-9EF6-A70B5DF8230B}" type="presOf" srcId="{1531E71D-BB73-4929-82C5-11C269778800}" destId="{AA796545-3B26-4EDB-A1E7-F38DA7646A25}" srcOrd="0" destOrd="0" presId="urn:microsoft.com/office/officeart/2005/8/layout/vList3"/>
    <dgm:cxn modelId="{08902A2E-86F8-4498-9118-C9C4C666615B}" type="presParOf" srcId="{AA796545-3B26-4EDB-A1E7-F38DA7646A25}" destId="{2E27E080-75CD-4BE8-87CD-63DA75A804DF}" srcOrd="0" destOrd="0" presId="urn:microsoft.com/office/officeart/2005/8/layout/vList3"/>
    <dgm:cxn modelId="{866AE75E-4D1F-4044-BAE1-692370B0E9FD}" type="presParOf" srcId="{2E27E080-75CD-4BE8-87CD-63DA75A804DF}" destId="{AEF10F20-D8E8-45AB-826E-061260E3FE1F}" srcOrd="0" destOrd="0" presId="urn:microsoft.com/office/officeart/2005/8/layout/vList3"/>
    <dgm:cxn modelId="{C0947767-E127-4DE8-8DA9-B310D7A42CD3}" type="presParOf" srcId="{2E27E080-75CD-4BE8-87CD-63DA75A804DF}" destId="{1C29C114-95AC-4B9D-8C61-15E3AAD01BAB}" srcOrd="1" destOrd="0" presId="urn:microsoft.com/office/officeart/2005/8/layout/vList3"/>
    <dgm:cxn modelId="{4F7A2E24-4061-4DCF-981E-FFB6897A417A}" type="presParOf" srcId="{AA796545-3B26-4EDB-A1E7-F38DA7646A25}" destId="{1A6E4E30-9281-4DB1-AD6D-D0DF90671871}" srcOrd="1" destOrd="0" presId="urn:microsoft.com/office/officeart/2005/8/layout/vList3"/>
    <dgm:cxn modelId="{85D80339-18DC-45BC-9034-8CF4F51D76AD}" type="presParOf" srcId="{AA796545-3B26-4EDB-A1E7-F38DA7646A25}" destId="{D3370143-27F6-4407-9545-2E1B6EA9CBB4}" srcOrd="2" destOrd="0" presId="urn:microsoft.com/office/officeart/2005/8/layout/vList3"/>
    <dgm:cxn modelId="{60FDE0E7-EFB3-46E2-A47A-C60A7DABB18C}" type="presParOf" srcId="{D3370143-27F6-4407-9545-2E1B6EA9CBB4}" destId="{3B5FFE31-404B-4A56-BBE1-5DBE8B3C413C}" srcOrd="0" destOrd="0" presId="urn:microsoft.com/office/officeart/2005/8/layout/vList3"/>
    <dgm:cxn modelId="{7E1C1998-0FF6-4297-9FE7-7055E0E714CD}" type="presParOf" srcId="{D3370143-27F6-4407-9545-2E1B6EA9CBB4}" destId="{DB0CF3D6-0714-4900-83B1-011BE0BD865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8AE5A43-DD91-47E9-A5D4-5F029889A646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36ADB6-59D6-4083-997C-5F919415DBC0}">
      <dgm:prSet phldrT="[Text]" custT="1"/>
      <dgm:spPr>
        <a:effectLst>
          <a:innerShdw blurRad="63500" dist="50800" dir="189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800" dirty="0" smtClean="0">
              <a:latin typeface="Berlin Sans FB" panose="020E0602020502020306" pitchFamily="34" charset="0"/>
            </a:rPr>
            <a:t>A Graduation and Employment Chart is required for </a:t>
          </a:r>
          <a:r>
            <a:rPr lang="en-US" sz="2800" b="1" u="sng" dirty="0" smtClean="0">
              <a:solidFill>
                <a:srgbClr val="FFFF00"/>
              </a:solidFill>
              <a:latin typeface="Berlin Sans FB" panose="020E0602020502020306" pitchFamily="34" charset="0"/>
            </a:rPr>
            <a:t>each</a:t>
          </a:r>
          <a:r>
            <a:rPr lang="en-US" sz="2800" dirty="0" smtClean="0">
              <a:solidFill>
                <a:srgbClr val="FFFF00"/>
              </a:solidFill>
              <a:latin typeface="Berlin Sans FB" panose="020E0602020502020306" pitchFamily="34" charset="0"/>
            </a:rPr>
            <a:t> </a:t>
          </a:r>
          <a:r>
            <a:rPr lang="en-US" sz="2800" dirty="0" smtClean="0">
              <a:latin typeface="Berlin Sans FB" panose="020E0602020502020306" pitchFamily="34" charset="0"/>
            </a:rPr>
            <a:t>program offered.  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924B707A-DE6E-4AE8-B3C8-E7D41CF2ABAD}" type="parTrans" cxnId="{B056A95E-0194-4A43-9091-D822E4F24AF6}">
      <dgm:prSet/>
      <dgm:spPr/>
      <dgm:t>
        <a:bodyPr/>
        <a:lstStyle/>
        <a:p>
          <a:endParaRPr lang="en-US"/>
        </a:p>
      </dgm:t>
    </dgm:pt>
    <dgm:pt modelId="{3E43BC37-8B4F-4373-A279-8369A05E750E}" type="sibTrans" cxnId="{B056A95E-0194-4A43-9091-D822E4F24AF6}">
      <dgm:prSet/>
      <dgm:spPr/>
      <dgm:t>
        <a:bodyPr/>
        <a:lstStyle/>
        <a:p>
          <a:endParaRPr lang="en-US"/>
        </a:p>
      </dgm:t>
    </dgm:pt>
    <dgm:pt modelId="{E4832A91-CFAE-4F04-B5D4-DC6C81FA61C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2800" dirty="0" smtClean="0">
              <a:latin typeface="Berlin Sans FB" panose="020E0602020502020306" pitchFamily="34" charset="0"/>
            </a:rPr>
            <a:t>A separate G/E chart will be required for </a:t>
          </a:r>
          <a:r>
            <a:rPr lang="en-US" sz="2800" dirty="0" smtClean="0">
              <a:solidFill>
                <a:srgbClr val="FFFF00"/>
              </a:solidFill>
              <a:latin typeface="Berlin Sans FB" panose="020E0602020502020306" pitchFamily="34" charset="0"/>
            </a:rPr>
            <a:t>F/T</a:t>
          </a:r>
          <a:r>
            <a:rPr lang="en-US" sz="2800" dirty="0" smtClean="0">
              <a:latin typeface="Berlin Sans FB" panose="020E0602020502020306" pitchFamily="34" charset="0"/>
            </a:rPr>
            <a:t> and </a:t>
          </a:r>
          <a:r>
            <a:rPr lang="en-US" sz="2800" dirty="0" smtClean="0">
              <a:solidFill>
                <a:srgbClr val="FFFF00"/>
              </a:solidFill>
              <a:latin typeface="Berlin Sans FB" panose="020E0602020502020306" pitchFamily="34" charset="0"/>
            </a:rPr>
            <a:t>P/T </a:t>
          </a:r>
          <a:r>
            <a:rPr lang="en-US" sz="2800" dirty="0" smtClean="0">
              <a:latin typeface="Berlin Sans FB" panose="020E0602020502020306" pitchFamily="34" charset="0"/>
            </a:rPr>
            <a:t>program.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E9E49E8F-02B1-42E1-BE43-359AA9BF2C2D}" type="parTrans" cxnId="{472D85AD-CD35-4065-B4E5-A63C9B01230C}">
      <dgm:prSet/>
      <dgm:spPr/>
      <dgm:t>
        <a:bodyPr/>
        <a:lstStyle/>
        <a:p>
          <a:endParaRPr lang="en-US"/>
        </a:p>
      </dgm:t>
    </dgm:pt>
    <dgm:pt modelId="{E3C46E41-6C09-46DF-9AE8-23931C9C87B2}" type="sibTrans" cxnId="{472D85AD-CD35-4065-B4E5-A63C9B01230C}">
      <dgm:prSet/>
      <dgm:spPr/>
      <dgm:t>
        <a:bodyPr/>
        <a:lstStyle/>
        <a:p>
          <a:endParaRPr lang="en-US"/>
        </a:p>
      </dgm:t>
    </dgm:pt>
    <dgm:pt modelId="{482A93E5-7A1B-479D-92BF-A47838BDC9E9}">
      <dgm:prSet phldrT="[Text]" custT="1"/>
      <dgm:spPr/>
      <dgm:t>
        <a:bodyPr/>
        <a:lstStyle/>
        <a:p>
          <a:r>
            <a:rPr lang="en-US" sz="2400" dirty="0" smtClean="0">
              <a:latin typeface="Berlin Sans FB" panose="020E0602020502020306" pitchFamily="34" charset="0"/>
            </a:rPr>
            <a:t>Reporting periods will differ among individual programs with different program lengths given the impact of SAP.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8CD0465C-90EE-45F6-8A26-D254CD46E268}" type="parTrans" cxnId="{21EC71AE-3743-4AD5-B09B-A587FC1C6AD9}">
      <dgm:prSet/>
      <dgm:spPr/>
      <dgm:t>
        <a:bodyPr/>
        <a:lstStyle/>
        <a:p>
          <a:endParaRPr lang="en-US"/>
        </a:p>
      </dgm:t>
    </dgm:pt>
    <dgm:pt modelId="{244EBDF9-A0F1-43DB-98A5-9046E326E105}" type="sibTrans" cxnId="{21EC71AE-3743-4AD5-B09B-A587FC1C6AD9}">
      <dgm:prSet/>
      <dgm:spPr/>
      <dgm:t>
        <a:bodyPr/>
        <a:lstStyle/>
        <a:p>
          <a:endParaRPr lang="en-US"/>
        </a:p>
      </dgm:t>
    </dgm:pt>
    <dgm:pt modelId="{12170103-50C0-4DC2-8927-924392175BD0}" type="pres">
      <dgm:prSet presAssocID="{98AE5A43-DD91-47E9-A5D4-5F029889A64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AF9BD55-AA9F-4645-9950-4BBFA9035A00}" type="pres">
      <dgm:prSet presAssocID="{98AE5A43-DD91-47E9-A5D4-5F029889A646}" presName="Name1" presStyleCnt="0"/>
      <dgm:spPr/>
    </dgm:pt>
    <dgm:pt modelId="{061C1199-D0AF-41C7-9D38-CBBD86D9EA3D}" type="pres">
      <dgm:prSet presAssocID="{98AE5A43-DD91-47E9-A5D4-5F029889A646}" presName="cycle" presStyleCnt="0"/>
      <dgm:spPr/>
    </dgm:pt>
    <dgm:pt modelId="{2B55F63D-AEE9-411D-9755-A36DFC89BD2C}" type="pres">
      <dgm:prSet presAssocID="{98AE5A43-DD91-47E9-A5D4-5F029889A646}" presName="srcNode" presStyleLbl="node1" presStyleIdx="0" presStyleCnt="3"/>
      <dgm:spPr/>
    </dgm:pt>
    <dgm:pt modelId="{B426C726-AE4E-4BC7-BEE9-7ABAEBCE96B2}" type="pres">
      <dgm:prSet presAssocID="{98AE5A43-DD91-47E9-A5D4-5F029889A646}" presName="conn" presStyleLbl="parChTrans1D2" presStyleIdx="0" presStyleCnt="1"/>
      <dgm:spPr/>
      <dgm:t>
        <a:bodyPr/>
        <a:lstStyle/>
        <a:p>
          <a:endParaRPr lang="en-US"/>
        </a:p>
      </dgm:t>
    </dgm:pt>
    <dgm:pt modelId="{F2E87A66-9AC8-404C-917E-6A5A37A3961C}" type="pres">
      <dgm:prSet presAssocID="{98AE5A43-DD91-47E9-A5D4-5F029889A646}" presName="extraNode" presStyleLbl="node1" presStyleIdx="0" presStyleCnt="3"/>
      <dgm:spPr/>
    </dgm:pt>
    <dgm:pt modelId="{45AF5572-4AE0-4128-94A8-E0415782F26B}" type="pres">
      <dgm:prSet presAssocID="{98AE5A43-DD91-47E9-A5D4-5F029889A646}" presName="dstNode" presStyleLbl="node1" presStyleIdx="0" presStyleCnt="3"/>
      <dgm:spPr/>
    </dgm:pt>
    <dgm:pt modelId="{CF055106-7EFE-4728-8B5D-2187AFE9352C}" type="pres">
      <dgm:prSet presAssocID="{E736ADB6-59D6-4083-997C-5F919415DBC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06A58-BD58-4E39-83F3-13E1F957C48C}" type="pres">
      <dgm:prSet presAssocID="{E736ADB6-59D6-4083-997C-5F919415DBC0}" presName="accent_1" presStyleCnt="0"/>
      <dgm:spPr/>
    </dgm:pt>
    <dgm:pt modelId="{4656A1E2-E6EB-4289-8439-9FBD53F25DF4}" type="pres">
      <dgm:prSet presAssocID="{E736ADB6-59D6-4083-997C-5F919415DBC0}" presName="accentRepeatNode" presStyleLbl="solidFgAcc1" presStyleIdx="0" presStyleCnt="3"/>
      <dgm:spPr>
        <a:solidFill>
          <a:schemeClr val="bg1">
            <a:lumMod val="50000"/>
          </a:schemeClr>
        </a:solidFill>
      </dgm:spPr>
    </dgm:pt>
    <dgm:pt modelId="{5FAA264C-5BE1-4848-8194-D4E601D5CFC8}" type="pres">
      <dgm:prSet presAssocID="{E4832A91-CFAE-4F04-B5D4-DC6C81FA61C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E89EE-73D3-476C-BEE5-D5B0CEFF744C}" type="pres">
      <dgm:prSet presAssocID="{E4832A91-CFAE-4F04-B5D4-DC6C81FA61C8}" presName="accent_2" presStyleCnt="0"/>
      <dgm:spPr/>
    </dgm:pt>
    <dgm:pt modelId="{D07722DF-B905-4753-BF3A-6822F711BADB}" type="pres">
      <dgm:prSet presAssocID="{E4832A91-CFAE-4F04-B5D4-DC6C81FA61C8}" presName="accentRepeatNode" presStyleLbl="solidFgAcc1" presStyleIdx="1" presStyleCnt="3"/>
      <dgm:spPr>
        <a:solidFill>
          <a:srgbClr val="0070C0"/>
        </a:solidFill>
      </dgm:spPr>
    </dgm:pt>
    <dgm:pt modelId="{0404AB32-C00C-4C19-9E6F-AFA21129B628}" type="pres">
      <dgm:prSet presAssocID="{482A93E5-7A1B-479D-92BF-A47838BDC9E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DEB15B-B413-484C-9387-9B36C04C1404}" type="pres">
      <dgm:prSet presAssocID="{482A93E5-7A1B-479D-92BF-A47838BDC9E9}" presName="accent_3" presStyleCnt="0"/>
      <dgm:spPr/>
    </dgm:pt>
    <dgm:pt modelId="{A0ACDBA1-6CC1-46C4-9E95-1132CD35C010}" type="pres">
      <dgm:prSet presAssocID="{482A93E5-7A1B-479D-92BF-A47838BDC9E9}" presName="accentRepeatNode" presStyleLbl="solidFgAcc1" presStyleIdx="2" presStyleCnt="3"/>
      <dgm:spPr>
        <a:solidFill>
          <a:schemeClr val="bg1">
            <a:lumMod val="50000"/>
          </a:schemeClr>
        </a:solidFill>
      </dgm:spPr>
    </dgm:pt>
  </dgm:ptLst>
  <dgm:cxnLst>
    <dgm:cxn modelId="{5A4344AA-FCBB-4D93-AF36-3D8A824FC8C3}" type="presOf" srcId="{E4832A91-CFAE-4F04-B5D4-DC6C81FA61C8}" destId="{5FAA264C-5BE1-4848-8194-D4E601D5CFC8}" srcOrd="0" destOrd="0" presId="urn:microsoft.com/office/officeart/2008/layout/VerticalCurvedList"/>
    <dgm:cxn modelId="{1CFAA64F-8B7F-414F-BBE6-C0FCE68414F5}" type="presOf" srcId="{E736ADB6-59D6-4083-997C-5F919415DBC0}" destId="{CF055106-7EFE-4728-8B5D-2187AFE9352C}" srcOrd="0" destOrd="0" presId="urn:microsoft.com/office/officeart/2008/layout/VerticalCurvedList"/>
    <dgm:cxn modelId="{0580A947-58A2-44C6-9D52-21F149B969DF}" type="presOf" srcId="{98AE5A43-DD91-47E9-A5D4-5F029889A646}" destId="{12170103-50C0-4DC2-8927-924392175BD0}" srcOrd="0" destOrd="0" presId="urn:microsoft.com/office/officeart/2008/layout/VerticalCurvedList"/>
    <dgm:cxn modelId="{B056A95E-0194-4A43-9091-D822E4F24AF6}" srcId="{98AE5A43-DD91-47E9-A5D4-5F029889A646}" destId="{E736ADB6-59D6-4083-997C-5F919415DBC0}" srcOrd="0" destOrd="0" parTransId="{924B707A-DE6E-4AE8-B3C8-E7D41CF2ABAD}" sibTransId="{3E43BC37-8B4F-4373-A279-8369A05E750E}"/>
    <dgm:cxn modelId="{D2DD37C8-5D84-4C9D-ACCB-B6348F60638E}" type="presOf" srcId="{3E43BC37-8B4F-4373-A279-8369A05E750E}" destId="{B426C726-AE4E-4BC7-BEE9-7ABAEBCE96B2}" srcOrd="0" destOrd="0" presId="urn:microsoft.com/office/officeart/2008/layout/VerticalCurvedList"/>
    <dgm:cxn modelId="{343E75A3-3E18-443A-8802-39C9BE3D47A9}" type="presOf" srcId="{482A93E5-7A1B-479D-92BF-A47838BDC9E9}" destId="{0404AB32-C00C-4C19-9E6F-AFA21129B628}" srcOrd="0" destOrd="0" presId="urn:microsoft.com/office/officeart/2008/layout/VerticalCurvedList"/>
    <dgm:cxn modelId="{21EC71AE-3743-4AD5-B09B-A587FC1C6AD9}" srcId="{98AE5A43-DD91-47E9-A5D4-5F029889A646}" destId="{482A93E5-7A1B-479D-92BF-A47838BDC9E9}" srcOrd="2" destOrd="0" parTransId="{8CD0465C-90EE-45F6-8A26-D254CD46E268}" sibTransId="{244EBDF9-A0F1-43DB-98A5-9046E326E105}"/>
    <dgm:cxn modelId="{472D85AD-CD35-4065-B4E5-A63C9B01230C}" srcId="{98AE5A43-DD91-47E9-A5D4-5F029889A646}" destId="{E4832A91-CFAE-4F04-B5D4-DC6C81FA61C8}" srcOrd="1" destOrd="0" parTransId="{E9E49E8F-02B1-42E1-BE43-359AA9BF2C2D}" sibTransId="{E3C46E41-6C09-46DF-9AE8-23931C9C87B2}"/>
    <dgm:cxn modelId="{7D00EEBE-6554-4D35-BB08-EFDB6CADB146}" type="presParOf" srcId="{12170103-50C0-4DC2-8927-924392175BD0}" destId="{3AF9BD55-AA9F-4645-9950-4BBFA9035A00}" srcOrd="0" destOrd="0" presId="urn:microsoft.com/office/officeart/2008/layout/VerticalCurvedList"/>
    <dgm:cxn modelId="{D13A2A01-876F-46BF-BDC3-2EB6EDD576AF}" type="presParOf" srcId="{3AF9BD55-AA9F-4645-9950-4BBFA9035A00}" destId="{061C1199-D0AF-41C7-9D38-CBBD86D9EA3D}" srcOrd="0" destOrd="0" presId="urn:microsoft.com/office/officeart/2008/layout/VerticalCurvedList"/>
    <dgm:cxn modelId="{6C725DAB-2361-40F5-AD97-8839608804A0}" type="presParOf" srcId="{061C1199-D0AF-41C7-9D38-CBBD86D9EA3D}" destId="{2B55F63D-AEE9-411D-9755-A36DFC89BD2C}" srcOrd="0" destOrd="0" presId="urn:microsoft.com/office/officeart/2008/layout/VerticalCurvedList"/>
    <dgm:cxn modelId="{61BD335D-2509-419E-B56C-E92565A9ED2F}" type="presParOf" srcId="{061C1199-D0AF-41C7-9D38-CBBD86D9EA3D}" destId="{B426C726-AE4E-4BC7-BEE9-7ABAEBCE96B2}" srcOrd="1" destOrd="0" presId="urn:microsoft.com/office/officeart/2008/layout/VerticalCurvedList"/>
    <dgm:cxn modelId="{8DF92792-4297-4E59-8EFF-C5AED4D39902}" type="presParOf" srcId="{061C1199-D0AF-41C7-9D38-CBBD86D9EA3D}" destId="{F2E87A66-9AC8-404C-917E-6A5A37A3961C}" srcOrd="2" destOrd="0" presId="urn:microsoft.com/office/officeart/2008/layout/VerticalCurvedList"/>
    <dgm:cxn modelId="{9B09D271-2397-41D1-901E-20C717BDC3A9}" type="presParOf" srcId="{061C1199-D0AF-41C7-9D38-CBBD86D9EA3D}" destId="{45AF5572-4AE0-4128-94A8-E0415782F26B}" srcOrd="3" destOrd="0" presId="urn:microsoft.com/office/officeart/2008/layout/VerticalCurvedList"/>
    <dgm:cxn modelId="{0E4ABF7E-36F6-4BAA-9EBB-B036FE222D6D}" type="presParOf" srcId="{3AF9BD55-AA9F-4645-9950-4BBFA9035A00}" destId="{CF055106-7EFE-4728-8B5D-2187AFE9352C}" srcOrd="1" destOrd="0" presId="urn:microsoft.com/office/officeart/2008/layout/VerticalCurvedList"/>
    <dgm:cxn modelId="{E2FFB165-A9B3-4486-A5F6-B39F18136BBB}" type="presParOf" srcId="{3AF9BD55-AA9F-4645-9950-4BBFA9035A00}" destId="{1D006A58-BD58-4E39-83F3-13E1F957C48C}" srcOrd="2" destOrd="0" presId="urn:microsoft.com/office/officeart/2008/layout/VerticalCurvedList"/>
    <dgm:cxn modelId="{0D7E5EA8-9FB5-4442-B039-B72AB96CB01D}" type="presParOf" srcId="{1D006A58-BD58-4E39-83F3-13E1F957C48C}" destId="{4656A1E2-E6EB-4289-8439-9FBD53F25DF4}" srcOrd="0" destOrd="0" presId="urn:microsoft.com/office/officeart/2008/layout/VerticalCurvedList"/>
    <dgm:cxn modelId="{904637CC-5092-4EDB-8B85-CDEA3329DF16}" type="presParOf" srcId="{3AF9BD55-AA9F-4645-9950-4BBFA9035A00}" destId="{5FAA264C-5BE1-4848-8194-D4E601D5CFC8}" srcOrd="3" destOrd="0" presId="urn:microsoft.com/office/officeart/2008/layout/VerticalCurvedList"/>
    <dgm:cxn modelId="{3CB6B089-89A5-4B00-B39C-D5F5951F3406}" type="presParOf" srcId="{3AF9BD55-AA9F-4645-9950-4BBFA9035A00}" destId="{BB5E89EE-73D3-476C-BEE5-D5B0CEFF744C}" srcOrd="4" destOrd="0" presId="urn:microsoft.com/office/officeart/2008/layout/VerticalCurvedList"/>
    <dgm:cxn modelId="{63A4C725-B8E3-490D-94E9-6E62617DED3D}" type="presParOf" srcId="{BB5E89EE-73D3-476C-BEE5-D5B0CEFF744C}" destId="{D07722DF-B905-4753-BF3A-6822F711BADB}" srcOrd="0" destOrd="0" presId="urn:microsoft.com/office/officeart/2008/layout/VerticalCurvedList"/>
    <dgm:cxn modelId="{776069CB-2469-4550-B743-29532C624482}" type="presParOf" srcId="{3AF9BD55-AA9F-4645-9950-4BBFA9035A00}" destId="{0404AB32-C00C-4C19-9E6F-AFA21129B628}" srcOrd="5" destOrd="0" presId="urn:microsoft.com/office/officeart/2008/layout/VerticalCurvedList"/>
    <dgm:cxn modelId="{EA65AD20-BFD0-4437-937C-73EA055611F7}" type="presParOf" srcId="{3AF9BD55-AA9F-4645-9950-4BBFA9035A00}" destId="{B9DEB15B-B413-484C-9387-9B36C04C1404}" srcOrd="6" destOrd="0" presId="urn:microsoft.com/office/officeart/2008/layout/VerticalCurvedList"/>
    <dgm:cxn modelId="{EA53229A-171F-4A1D-B70B-3E193B8CBC37}" type="presParOf" srcId="{B9DEB15B-B413-484C-9387-9B36C04C1404}" destId="{A0ACDBA1-6CC1-46C4-9E95-1132CD35C01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2FF173E-37B1-4ECA-BA18-C293DFD8DF3B}" type="doc">
      <dgm:prSet loTypeId="urn:diagrams.loki3.com/Bracket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5ECAAB-3194-4120-B0F9-D4D6382C1048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What is a </a:t>
          </a:r>
          <a:r>
            <a:rPr lang="en-US" sz="3200" b="1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Cohort</a:t>
          </a:r>
          <a:r>
            <a:rPr lang="en-US" sz="3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?</a:t>
          </a:r>
          <a:endParaRPr lang="en-US" sz="3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4E967857-A3E4-40D0-B560-52E862E2C65B}" type="parTrans" cxnId="{B8002AF2-EF73-42CB-90E8-EE88F316F10E}">
      <dgm:prSet/>
      <dgm:spPr/>
      <dgm:t>
        <a:bodyPr/>
        <a:lstStyle/>
        <a:p>
          <a:endParaRPr lang="en-US"/>
        </a:p>
      </dgm:t>
    </dgm:pt>
    <dgm:pt modelId="{6051374A-EDAB-4164-8A6B-14AAD32919C4}" type="sibTrans" cxnId="{B8002AF2-EF73-42CB-90E8-EE88F316F10E}">
      <dgm:prSet/>
      <dgm:spPr/>
      <dgm:t>
        <a:bodyPr/>
        <a:lstStyle/>
        <a:p>
          <a:endParaRPr lang="en-US"/>
        </a:p>
      </dgm:t>
    </dgm:pt>
    <dgm:pt modelId="{190F0C3D-4AB7-4703-BC68-20D5F343E26E}">
      <dgm:prSet phldrT="[Text]" custT="1"/>
      <dgm:spPr/>
      <dgm:t>
        <a:bodyPr/>
        <a:lstStyle/>
        <a:p>
          <a:r>
            <a:rPr lang="en-US" sz="2400" dirty="0" smtClean="0">
              <a:latin typeface="Berlin Sans FB" panose="020E0602020502020306" pitchFamily="34" charset="0"/>
            </a:rPr>
            <a:t>A “cohort” is defined as a group of students that </a:t>
          </a:r>
          <a:r>
            <a:rPr lang="en-US" sz="2400" b="1" u="sng" dirty="0" smtClean="0">
              <a:solidFill>
                <a:srgbClr val="FFFF00"/>
              </a:solidFill>
              <a:latin typeface="Berlin Sans FB" panose="020E0602020502020306" pitchFamily="34" charset="0"/>
            </a:rPr>
            <a:t>start</a:t>
          </a:r>
          <a:r>
            <a:rPr lang="en-US" sz="2400" dirty="0" smtClean="0">
              <a:latin typeface="Berlin Sans FB" panose="020E0602020502020306" pitchFamily="34" charset="0"/>
            </a:rPr>
            <a:t> a particular program together at a campus.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A0E157F2-97EC-4BCB-8F88-D4D61DF035C5}" type="parTrans" cxnId="{CAF44BDD-56AE-4F20-BB9B-1C069A9869C9}">
      <dgm:prSet/>
      <dgm:spPr/>
      <dgm:t>
        <a:bodyPr/>
        <a:lstStyle/>
        <a:p>
          <a:endParaRPr lang="en-US"/>
        </a:p>
      </dgm:t>
    </dgm:pt>
    <dgm:pt modelId="{DD9676F2-1178-47B4-9DCB-C7278A70E8B3}" type="sibTrans" cxnId="{CAF44BDD-56AE-4F20-BB9B-1C069A9869C9}">
      <dgm:prSet/>
      <dgm:spPr/>
      <dgm:t>
        <a:bodyPr/>
        <a:lstStyle/>
        <a:p>
          <a:endParaRPr lang="en-US"/>
        </a:p>
      </dgm:t>
    </dgm:pt>
    <dgm:pt modelId="{1F7A0E62-9099-49A7-83B6-36B69F01515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2400" dirty="0" smtClean="0">
              <a:latin typeface="Berlin Sans FB" panose="020E0602020502020306" pitchFamily="34" charset="0"/>
            </a:rPr>
            <a:t>Students are tracked based on </a:t>
          </a:r>
          <a:r>
            <a:rPr lang="en-US" sz="2400" b="1" u="sng" dirty="0" smtClean="0">
              <a:solidFill>
                <a:srgbClr val="FFFF00"/>
              </a:solidFill>
              <a:latin typeface="Berlin Sans FB" panose="020E0602020502020306" pitchFamily="34" charset="0"/>
            </a:rPr>
            <a:t>Start Date</a:t>
          </a:r>
          <a:endParaRPr lang="en-US" sz="48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FB9BEDBE-8811-4718-A107-BF4A3CA76D06}" type="parTrans" cxnId="{5DC1D9BD-11C7-4920-B0B1-DB1F1584839C}">
      <dgm:prSet/>
      <dgm:spPr/>
      <dgm:t>
        <a:bodyPr/>
        <a:lstStyle/>
        <a:p>
          <a:endParaRPr lang="en-US"/>
        </a:p>
      </dgm:t>
    </dgm:pt>
    <dgm:pt modelId="{141ED2D1-AE38-4920-BFC0-547DB7235DC1}" type="sibTrans" cxnId="{5DC1D9BD-11C7-4920-B0B1-DB1F1584839C}">
      <dgm:prSet/>
      <dgm:spPr/>
      <dgm:t>
        <a:bodyPr/>
        <a:lstStyle/>
        <a:p>
          <a:endParaRPr lang="en-US"/>
        </a:p>
      </dgm:t>
    </dgm:pt>
    <dgm:pt modelId="{0C9E1561-E490-48E6-9CF6-6C0716C94E08}">
      <dgm:prSet phldrT="[Text]" custT="1"/>
      <dgm:spPr/>
      <dgm:t>
        <a:bodyPr/>
        <a:lstStyle/>
        <a:p>
          <a:r>
            <a:rPr lang="en-US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How do I group students?</a:t>
          </a:r>
          <a:endParaRPr lang="en-US" sz="3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3DCC4CB0-744F-49E8-AC71-CB8DE645179C}" type="sibTrans" cxnId="{03A4EC47-7D13-4013-89C0-94717E68B799}">
      <dgm:prSet/>
      <dgm:spPr/>
      <dgm:t>
        <a:bodyPr/>
        <a:lstStyle/>
        <a:p>
          <a:endParaRPr lang="en-US"/>
        </a:p>
      </dgm:t>
    </dgm:pt>
    <dgm:pt modelId="{CFF3517E-A4F4-4933-876B-51A4C7393E69}" type="parTrans" cxnId="{03A4EC47-7D13-4013-89C0-94717E68B799}">
      <dgm:prSet/>
      <dgm:spPr/>
      <dgm:t>
        <a:bodyPr/>
        <a:lstStyle/>
        <a:p>
          <a:endParaRPr lang="en-US"/>
        </a:p>
      </dgm:t>
    </dgm:pt>
    <dgm:pt modelId="{C87C32BB-58E6-471F-9CCC-D095B6AF9BEC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2400" dirty="0" smtClean="0">
              <a:latin typeface="Berlin Sans FB" panose="020E0602020502020306" pitchFamily="34" charset="0"/>
            </a:rPr>
            <a:t>There are 12 columns on the G&amp;E Chart, thus programs with rolling starts should be combined by month.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E2BBE27A-B825-414F-94A8-73DBED447A5B}" type="parTrans" cxnId="{7D6579C6-7CAB-4086-9129-DA4DAFA8F4D7}">
      <dgm:prSet/>
      <dgm:spPr/>
      <dgm:t>
        <a:bodyPr/>
        <a:lstStyle/>
        <a:p>
          <a:endParaRPr lang="en-US"/>
        </a:p>
      </dgm:t>
    </dgm:pt>
    <dgm:pt modelId="{DBC77DDC-480D-4995-B387-40610C3D8910}" type="sibTrans" cxnId="{7D6579C6-7CAB-4086-9129-DA4DAFA8F4D7}">
      <dgm:prSet/>
      <dgm:spPr/>
      <dgm:t>
        <a:bodyPr/>
        <a:lstStyle/>
        <a:p>
          <a:endParaRPr lang="en-US"/>
        </a:p>
      </dgm:t>
    </dgm:pt>
    <dgm:pt modelId="{0CFBB106-1498-4688-B91D-6901C3EE599A}" type="pres">
      <dgm:prSet presAssocID="{82FF173E-37B1-4ECA-BA18-C293DFD8DF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857327-3514-4DC1-BC17-75C3E4DF2E94}" type="pres">
      <dgm:prSet presAssocID="{0B5ECAAB-3194-4120-B0F9-D4D6382C1048}" presName="linNode" presStyleCnt="0"/>
      <dgm:spPr/>
    </dgm:pt>
    <dgm:pt modelId="{634D8059-0636-491A-89C1-41B87472F0A5}" type="pres">
      <dgm:prSet presAssocID="{0B5ECAAB-3194-4120-B0F9-D4D6382C1048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A639BF-2A5D-46D5-ABF7-B9E5AD4C4F15}" type="pres">
      <dgm:prSet presAssocID="{0B5ECAAB-3194-4120-B0F9-D4D6382C1048}" presName="bracket" presStyleLbl="parChTrans1D1" presStyleIdx="0" presStyleCnt="2"/>
      <dgm:spPr/>
    </dgm:pt>
    <dgm:pt modelId="{7741315D-CE9B-4BB2-94BB-840B22568983}" type="pres">
      <dgm:prSet presAssocID="{0B5ECAAB-3194-4120-B0F9-D4D6382C1048}" presName="spH" presStyleCnt="0"/>
      <dgm:spPr/>
    </dgm:pt>
    <dgm:pt modelId="{61403D60-178F-4E28-B2A5-193CBE5DFEB0}" type="pres">
      <dgm:prSet presAssocID="{0B5ECAAB-3194-4120-B0F9-D4D6382C1048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2EC99-C13C-4A49-B7D2-D4681A227CB1}" type="pres">
      <dgm:prSet presAssocID="{6051374A-EDAB-4164-8A6B-14AAD32919C4}" presName="spV" presStyleCnt="0"/>
      <dgm:spPr/>
    </dgm:pt>
    <dgm:pt modelId="{B4EAC27F-A446-403D-B287-A9E023CC76E3}" type="pres">
      <dgm:prSet presAssocID="{0C9E1561-E490-48E6-9CF6-6C0716C94E08}" presName="linNode" presStyleCnt="0"/>
      <dgm:spPr/>
    </dgm:pt>
    <dgm:pt modelId="{01188947-8526-4005-9E68-7BFFA2C4CD9B}" type="pres">
      <dgm:prSet presAssocID="{0C9E1561-E490-48E6-9CF6-6C0716C94E08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BCBD2-9EC3-4ADC-B858-BD1669F2946B}" type="pres">
      <dgm:prSet presAssocID="{0C9E1561-E490-48E6-9CF6-6C0716C94E08}" presName="bracket" presStyleLbl="parChTrans1D1" presStyleIdx="1" presStyleCnt="2"/>
      <dgm:spPr/>
    </dgm:pt>
    <dgm:pt modelId="{CA122FAD-E1E6-474B-9DB9-373619344329}" type="pres">
      <dgm:prSet presAssocID="{0C9E1561-E490-48E6-9CF6-6C0716C94E08}" presName="spH" presStyleCnt="0"/>
      <dgm:spPr/>
    </dgm:pt>
    <dgm:pt modelId="{CAF73250-3AD8-4B8A-9518-6EB385654FCC}" type="pres">
      <dgm:prSet presAssocID="{0C9E1561-E490-48E6-9CF6-6C0716C94E08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6579C6-7CAB-4086-9129-DA4DAFA8F4D7}" srcId="{0C9E1561-E490-48E6-9CF6-6C0716C94E08}" destId="{C87C32BB-58E6-471F-9CCC-D095B6AF9BEC}" srcOrd="1" destOrd="0" parTransId="{E2BBE27A-B825-414F-94A8-73DBED447A5B}" sibTransId="{DBC77DDC-480D-4995-B387-40610C3D8910}"/>
    <dgm:cxn modelId="{ADE22FC0-5424-4F39-BCF2-823FEAFB857F}" type="presOf" srcId="{190F0C3D-4AB7-4703-BC68-20D5F343E26E}" destId="{61403D60-178F-4E28-B2A5-193CBE5DFEB0}" srcOrd="0" destOrd="0" presId="urn:diagrams.loki3.com/BracketList"/>
    <dgm:cxn modelId="{1CC65EBF-4E44-4C2B-B680-26725A7BD5E6}" type="presOf" srcId="{C87C32BB-58E6-471F-9CCC-D095B6AF9BEC}" destId="{CAF73250-3AD8-4B8A-9518-6EB385654FCC}" srcOrd="0" destOrd="1" presId="urn:diagrams.loki3.com/BracketList"/>
    <dgm:cxn modelId="{03A4EC47-7D13-4013-89C0-94717E68B799}" srcId="{82FF173E-37B1-4ECA-BA18-C293DFD8DF3B}" destId="{0C9E1561-E490-48E6-9CF6-6C0716C94E08}" srcOrd="1" destOrd="0" parTransId="{CFF3517E-A4F4-4933-876B-51A4C7393E69}" sibTransId="{3DCC4CB0-744F-49E8-AC71-CB8DE645179C}"/>
    <dgm:cxn modelId="{B8002AF2-EF73-42CB-90E8-EE88F316F10E}" srcId="{82FF173E-37B1-4ECA-BA18-C293DFD8DF3B}" destId="{0B5ECAAB-3194-4120-B0F9-D4D6382C1048}" srcOrd="0" destOrd="0" parTransId="{4E967857-A3E4-40D0-B560-52E862E2C65B}" sibTransId="{6051374A-EDAB-4164-8A6B-14AAD32919C4}"/>
    <dgm:cxn modelId="{332288B0-B174-4090-BCD9-B95ADC8151D6}" type="presOf" srcId="{82FF173E-37B1-4ECA-BA18-C293DFD8DF3B}" destId="{0CFBB106-1498-4688-B91D-6901C3EE599A}" srcOrd="0" destOrd="0" presId="urn:diagrams.loki3.com/BracketList"/>
    <dgm:cxn modelId="{3A759A4C-37C3-491C-9D8F-5B667312882D}" type="presOf" srcId="{0B5ECAAB-3194-4120-B0F9-D4D6382C1048}" destId="{634D8059-0636-491A-89C1-41B87472F0A5}" srcOrd="0" destOrd="0" presId="urn:diagrams.loki3.com/BracketList"/>
    <dgm:cxn modelId="{CAF44BDD-56AE-4F20-BB9B-1C069A9869C9}" srcId="{0B5ECAAB-3194-4120-B0F9-D4D6382C1048}" destId="{190F0C3D-4AB7-4703-BC68-20D5F343E26E}" srcOrd="0" destOrd="0" parTransId="{A0E157F2-97EC-4BCB-8F88-D4D61DF035C5}" sibTransId="{DD9676F2-1178-47B4-9DCB-C7278A70E8B3}"/>
    <dgm:cxn modelId="{DB7AF81E-F165-4E59-B89D-C0E4367CCE05}" type="presOf" srcId="{0C9E1561-E490-48E6-9CF6-6C0716C94E08}" destId="{01188947-8526-4005-9E68-7BFFA2C4CD9B}" srcOrd="0" destOrd="0" presId="urn:diagrams.loki3.com/BracketList"/>
    <dgm:cxn modelId="{756EA300-50AA-4ED4-8237-E7EFA4611965}" type="presOf" srcId="{1F7A0E62-9099-49A7-83B6-36B69F015155}" destId="{CAF73250-3AD8-4B8A-9518-6EB385654FCC}" srcOrd="0" destOrd="0" presId="urn:diagrams.loki3.com/BracketList"/>
    <dgm:cxn modelId="{5DC1D9BD-11C7-4920-B0B1-DB1F1584839C}" srcId="{0C9E1561-E490-48E6-9CF6-6C0716C94E08}" destId="{1F7A0E62-9099-49A7-83B6-36B69F015155}" srcOrd="0" destOrd="0" parTransId="{FB9BEDBE-8811-4718-A107-BF4A3CA76D06}" sibTransId="{141ED2D1-AE38-4920-BFC0-547DB7235DC1}"/>
    <dgm:cxn modelId="{BDD2608D-B0FF-4E12-8017-F23B0BDB8A62}" type="presParOf" srcId="{0CFBB106-1498-4688-B91D-6901C3EE599A}" destId="{F3857327-3514-4DC1-BC17-75C3E4DF2E94}" srcOrd="0" destOrd="0" presId="urn:diagrams.loki3.com/BracketList"/>
    <dgm:cxn modelId="{6BD2CEE4-5260-44AB-80A5-7054E61115C7}" type="presParOf" srcId="{F3857327-3514-4DC1-BC17-75C3E4DF2E94}" destId="{634D8059-0636-491A-89C1-41B87472F0A5}" srcOrd="0" destOrd="0" presId="urn:diagrams.loki3.com/BracketList"/>
    <dgm:cxn modelId="{17B3B39A-1557-4C5B-A7BC-90CB5CDB49C9}" type="presParOf" srcId="{F3857327-3514-4DC1-BC17-75C3E4DF2E94}" destId="{6DA639BF-2A5D-46D5-ABF7-B9E5AD4C4F15}" srcOrd="1" destOrd="0" presId="urn:diagrams.loki3.com/BracketList"/>
    <dgm:cxn modelId="{E59141BE-5684-40A9-AE87-4241E303F05C}" type="presParOf" srcId="{F3857327-3514-4DC1-BC17-75C3E4DF2E94}" destId="{7741315D-CE9B-4BB2-94BB-840B22568983}" srcOrd="2" destOrd="0" presId="urn:diagrams.loki3.com/BracketList"/>
    <dgm:cxn modelId="{0B1D18D3-4918-4AA9-A79C-714697E4AD8E}" type="presParOf" srcId="{F3857327-3514-4DC1-BC17-75C3E4DF2E94}" destId="{61403D60-178F-4E28-B2A5-193CBE5DFEB0}" srcOrd="3" destOrd="0" presId="urn:diagrams.loki3.com/BracketList"/>
    <dgm:cxn modelId="{E11AAC69-5FA3-4EBE-BAE6-35BDD7F9B525}" type="presParOf" srcId="{0CFBB106-1498-4688-B91D-6901C3EE599A}" destId="{EF52EC99-C13C-4A49-B7D2-D4681A227CB1}" srcOrd="1" destOrd="0" presId="urn:diagrams.loki3.com/BracketList"/>
    <dgm:cxn modelId="{EB250CED-8D8C-4EEF-A3B1-27EF4FF1D059}" type="presParOf" srcId="{0CFBB106-1498-4688-B91D-6901C3EE599A}" destId="{B4EAC27F-A446-403D-B287-A9E023CC76E3}" srcOrd="2" destOrd="0" presId="urn:diagrams.loki3.com/BracketList"/>
    <dgm:cxn modelId="{1E9B3BEF-6DBE-4E24-A353-F2F6C53C641B}" type="presParOf" srcId="{B4EAC27F-A446-403D-B287-A9E023CC76E3}" destId="{01188947-8526-4005-9E68-7BFFA2C4CD9B}" srcOrd="0" destOrd="0" presId="urn:diagrams.loki3.com/BracketList"/>
    <dgm:cxn modelId="{C01A31AD-FAE5-4BAE-8EEB-49F335E4ED5E}" type="presParOf" srcId="{B4EAC27F-A446-403D-B287-A9E023CC76E3}" destId="{A4CBCBD2-9EC3-4ADC-B858-BD1669F2946B}" srcOrd="1" destOrd="0" presId="urn:diagrams.loki3.com/BracketList"/>
    <dgm:cxn modelId="{D8D15F67-8D4B-48CD-82B5-69EBE1353956}" type="presParOf" srcId="{B4EAC27F-A446-403D-B287-A9E023CC76E3}" destId="{CA122FAD-E1E6-474B-9DB9-373619344329}" srcOrd="2" destOrd="0" presId="urn:diagrams.loki3.com/BracketList"/>
    <dgm:cxn modelId="{EE52B8A2-8362-44E9-AC88-FAC5F0874FFB}" type="presParOf" srcId="{B4EAC27F-A446-403D-B287-A9E023CC76E3}" destId="{CAF73250-3AD8-4B8A-9518-6EB385654FCC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8C6E986-45F3-46DA-9126-4677F549C494}" type="doc">
      <dgm:prSet loTypeId="urn:microsoft.com/office/officeart/2011/layout/HexagonRadial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A4B25F-9537-4AFF-A54D-152139D1468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File Review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067420DB-42D2-4CC9-8065-5929AF99FA58}" type="parTrans" cxnId="{69D3B704-C5A2-4B72-8C34-EFF33737503B}">
      <dgm:prSet/>
      <dgm:spPr/>
      <dgm:t>
        <a:bodyPr/>
        <a:lstStyle/>
        <a:p>
          <a:endParaRPr lang="en-US"/>
        </a:p>
      </dgm:t>
    </dgm:pt>
    <dgm:pt modelId="{E136BBBA-A8E6-4916-9D65-1595B2D63BED}" type="sibTrans" cxnId="{69D3B704-C5A2-4B72-8C34-EFF33737503B}">
      <dgm:prSet/>
      <dgm:spPr/>
      <dgm:t>
        <a:bodyPr/>
        <a:lstStyle/>
        <a:p>
          <a:endParaRPr lang="en-US"/>
        </a:p>
      </dgm:t>
    </dgm:pt>
    <dgm:pt modelId="{75CC8896-CCB7-4269-98CF-DA4A1401475A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Admissions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7B5D1F12-5F88-4224-9451-D0409FD90652}" type="parTrans" cxnId="{69350349-6FBC-40C9-A146-12024B409858}">
      <dgm:prSet/>
      <dgm:spPr/>
      <dgm:t>
        <a:bodyPr/>
        <a:lstStyle/>
        <a:p>
          <a:endParaRPr lang="en-US"/>
        </a:p>
      </dgm:t>
    </dgm:pt>
    <dgm:pt modelId="{4AE080C9-CE7B-4B0C-9AD8-BBF65E63F516}" type="sibTrans" cxnId="{69350349-6FBC-40C9-A146-12024B409858}">
      <dgm:prSet/>
      <dgm:spPr/>
      <dgm:t>
        <a:bodyPr/>
        <a:lstStyle/>
        <a:p>
          <a:endParaRPr lang="en-US"/>
        </a:p>
      </dgm:t>
    </dgm:pt>
    <dgm:pt modelId="{BD63A303-F2D1-4DA2-BACA-E8D567F78DD5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Enrollment Agreement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DF3B76B8-9004-4FED-B207-0F1F80861927}" type="parTrans" cxnId="{09A1A1BA-94F2-4E61-9877-DC8ABCCA753B}">
      <dgm:prSet/>
      <dgm:spPr/>
      <dgm:t>
        <a:bodyPr/>
        <a:lstStyle/>
        <a:p>
          <a:endParaRPr lang="en-US"/>
        </a:p>
      </dgm:t>
    </dgm:pt>
    <dgm:pt modelId="{367CD2FB-1327-4C01-9EFD-03A220608778}" type="sibTrans" cxnId="{09A1A1BA-94F2-4E61-9877-DC8ABCCA753B}">
      <dgm:prSet/>
      <dgm:spPr/>
      <dgm:t>
        <a:bodyPr/>
        <a:lstStyle/>
        <a:p>
          <a:endParaRPr lang="en-US"/>
        </a:p>
      </dgm:t>
    </dgm:pt>
    <dgm:pt modelId="{EE989A1C-1D02-41E9-A3FC-A755409F6D79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S.A.P.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8B971CE8-21A8-4429-BC3B-C132653DE12E}" type="parTrans" cxnId="{C26F3839-1582-4758-98CD-41D57BF385BA}">
      <dgm:prSet/>
      <dgm:spPr/>
      <dgm:t>
        <a:bodyPr/>
        <a:lstStyle/>
        <a:p>
          <a:endParaRPr lang="en-US"/>
        </a:p>
      </dgm:t>
    </dgm:pt>
    <dgm:pt modelId="{C1A2CA3C-6FE3-4FDC-A54B-C5CD6B16FCB2}" type="sibTrans" cxnId="{C26F3839-1582-4758-98CD-41D57BF385BA}">
      <dgm:prSet/>
      <dgm:spPr/>
      <dgm:t>
        <a:bodyPr/>
        <a:lstStyle/>
        <a:p>
          <a:endParaRPr lang="en-US"/>
        </a:p>
      </dgm:t>
    </dgm:pt>
    <dgm:pt modelId="{23DB6926-16B9-4E20-B01D-911967CD3838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Student Services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BC87BB49-76F9-419E-8B17-44B8817EAACA}" type="parTrans" cxnId="{F37CCFA4-E635-453C-B299-5F7C846DBC36}">
      <dgm:prSet/>
      <dgm:spPr/>
      <dgm:t>
        <a:bodyPr/>
        <a:lstStyle/>
        <a:p>
          <a:endParaRPr lang="en-US"/>
        </a:p>
      </dgm:t>
    </dgm:pt>
    <dgm:pt modelId="{F6FB9609-553C-4844-98AC-0104D6DAA67E}" type="sibTrans" cxnId="{F37CCFA4-E635-453C-B299-5F7C846DBC36}">
      <dgm:prSet/>
      <dgm:spPr/>
      <dgm:t>
        <a:bodyPr/>
        <a:lstStyle/>
        <a:p>
          <a:endParaRPr lang="en-US"/>
        </a:p>
      </dgm:t>
    </dgm:pt>
    <dgm:pt modelId="{27BBF9E8-E40E-44F7-9E2C-30790938F9E7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Transcripts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ABE86151-F8F4-43AB-85AB-F40C55F64E59}" type="parTrans" cxnId="{38D16EF1-B484-4D3F-83F8-076AFBB1462E}">
      <dgm:prSet/>
      <dgm:spPr/>
      <dgm:t>
        <a:bodyPr/>
        <a:lstStyle/>
        <a:p>
          <a:endParaRPr lang="en-US"/>
        </a:p>
      </dgm:t>
    </dgm:pt>
    <dgm:pt modelId="{602AF081-4EDB-4F6B-85C3-26D1217ED3B0}" type="sibTrans" cxnId="{38D16EF1-B484-4D3F-83F8-076AFBB1462E}">
      <dgm:prSet/>
      <dgm:spPr/>
      <dgm:t>
        <a:bodyPr/>
        <a:lstStyle/>
        <a:p>
          <a:endParaRPr lang="en-US"/>
        </a:p>
      </dgm:t>
    </dgm:pt>
    <dgm:pt modelId="{9FC75371-CCEA-4F79-9EFC-6DAB6D6B4F9F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Refunds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403F98E5-391E-4F51-B2E9-83587D8FD34D}" type="parTrans" cxnId="{5AEA2796-60CF-4020-BB19-4337EAED6E70}">
      <dgm:prSet/>
      <dgm:spPr/>
      <dgm:t>
        <a:bodyPr/>
        <a:lstStyle/>
        <a:p>
          <a:endParaRPr lang="en-US"/>
        </a:p>
      </dgm:t>
    </dgm:pt>
    <dgm:pt modelId="{235BE058-B092-41C9-BAE2-34609A174894}" type="sibTrans" cxnId="{5AEA2796-60CF-4020-BB19-4337EAED6E70}">
      <dgm:prSet/>
      <dgm:spPr/>
      <dgm:t>
        <a:bodyPr/>
        <a:lstStyle/>
        <a:p>
          <a:endParaRPr lang="en-US"/>
        </a:p>
      </dgm:t>
    </dgm:pt>
    <dgm:pt modelId="{66ACCD9C-0182-4B45-A41D-E4C207845489}" type="pres">
      <dgm:prSet presAssocID="{18C6E986-45F3-46DA-9126-4677F549C49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D129124-9FBA-4B79-99F8-A73E51B0CEC9}" type="pres">
      <dgm:prSet presAssocID="{31A4B25F-9537-4AFF-A54D-152139D14688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1F824CC4-E4F7-4717-8F4E-C807DE7ADCC0}" type="pres">
      <dgm:prSet presAssocID="{75CC8896-CCB7-4269-98CF-DA4A1401475A}" presName="Accent1" presStyleCnt="0"/>
      <dgm:spPr/>
    </dgm:pt>
    <dgm:pt modelId="{AA683EAD-81BD-46D4-B0CC-B271F886D7FC}" type="pres">
      <dgm:prSet presAssocID="{75CC8896-CCB7-4269-98CF-DA4A1401475A}" presName="Accent" presStyleLbl="bgShp" presStyleIdx="0" presStyleCnt="6"/>
      <dgm:spPr/>
    </dgm:pt>
    <dgm:pt modelId="{7F4F9C2A-347B-4A1F-B550-1D807F7FCC3B}" type="pres">
      <dgm:prSet presAssocID="{75CC8896-CCB7-4269-98CF-DA4A1401475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98DA5E-4746-413A-9C2D-11E18587C43D}" type="pres">
      <dgm:prSet presAssocID="{BD63A303-F2D1-4DA2-BACA-E8D567F78DD5}" presName="Accent2" presStyleCnt="0"/>
      <dgm:spPr/>
    </dgm:pt>
    <dgm:pt modelId="{33BC5726-956B-4252-B351-C00BCBBEFB8C}" type="pres">
      <dgm:prSet presAssocID="{BD63A303-F2D1-4DA2-BACA-E8D567F78DD5}" presName="Accent" presStyleLbl="bgShp" presStyleIdx="1" presStyleCnt="6"/>
      <dgm:spPr/>
    </dgm:pt>
    <dgm:pt modelId="{38326E3A-B097-44B0-95D8-0AEBF53DCEAD}" type="pres">
      <dgm:prSet presAssocID="{BD63A303-F2D1-4DA2-BACA-E8D567F78DD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221B6D-BC1A-4ACA-B848-F32053C4710B}" type="pres">
      <dgm:prSet presAssocID="{EE989A1C-1D02-41E9-A3FC-A755409F6D79}" presName="Accent3" presStyleCnt="0"/>
      <dgm:spPr/>
    </dgm:pt>
    <dgm:pt modelId="{30EAF6C2-6B22-4DEC-A09D-AD80EAF4CC0C}" type="pres">
      <dgm:prSet presAssocID="{EE989A1C-1D02-41E9-A3FC-A755409F6D79}" presName="Accent" presStyleLbl="bgShp" presStyleIdx="2" presStyleCnt="6"/>
      <dgm:spPr/>
    </dgm:pt>
    <dgm:pt modelId="{4B3E6258-431B-40E8-8D9E-B05A62A354BE}" type="pres">
      <dgm:prSet presAssocID="{EE989A1C-1D02-41E9-A3FC-A755409F6D7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4B3A8A-A554-4418-9306-A3A58A1447F8}" type="pres">
      <dgm:prSet presAssocID="{23DB6926-16B9-4E20-B01D-911967CD3838}" presName="Accent4" presStyleCnt="0"/>
      <dgm:spPr/>
    </dgm:pt>
    <dgm:pt modelId="{71E32430-A2EC-4AE7-9730-3B119B8A5609}" type="pres">
      <dgm:prSet presAssocID="{23DB6926-16B9-4E20-B01D-911967CD3838}" presName="Accent" presStyleLbl="bgShp" presStyleIdx="3" presStyleCnt="6"/>
      <dgm:spPr/>
    </dgm:pt>
    <dgm:pt modelId="{F2E21F08-BEE9-4CAD-903B-940AFDC588AC}" type="pres">
      <dgm:prSet presAssocID="{23DB6926-16B9-4E20-B01D-911967CD383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25239B-3B7A-4526-BDFC-748E19E524E5}" type="pres">
      <dgm:prSet presAssocID="{27BBF9E8-E40E-44F7-9E2C-30790938F9E7}" presName="Accent5" presStyleCnt="0"/>
      <dgm:spPr/>
    </dgm:pt>
    <dgm:pt modelId="{4EA02225-CB8C-473C-B873-039B74A56812}" type="pres">
      <dgm:prSet presAssocID="{27BBF9E8-E40E-44F7-9E2C-30790938F9E7}" presName="Accent" presStyleLbl="bgShp" presStyleIdx="4" presStyleCnt="6"/>
      <dgm:spPr/>
    </dgm:pt>
    <dgm:pt modelId="{42729C9A-3837-4C37-9EA6-14FBE6B00D8D}" type="pres">
      <dgm:prSet presAssocID="{27BBF9E8-E40E-44F7-9E2C-30790938F9E7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0B882-BA31-4C1D-855E-3EA9B8E8FE37}" type="pres">
      <dgm:prSet presAssocID="{9FC75371-CCEA-4F79-9EFC-6DAB6D6B4F9F}" presName="Accent6" presStyleCnt="0"/>
      <dgm:spPr/>
    </dgm:pt>
    <dgm:pt modelId="{E5D35756-EB82-4227-808D-3D0FAE6A5075}" type="pres">
      <dgm:prSet presAssocID="{9FC75371-CCEA-4F79-9EFC-6DAB6D6B4F9F}" presName="Accent" presStyleLbl="bgShp" presStyleIdx="5" presStyleCnt="6"/>
      <dgm:spPr/>
    </dgm:pt>
    <dgm:pt modelId="{1B1C83DD-56A0-4D8B-B3D5-0FE9C065D2D4}" type="pres">
      <dgm:prSet presAssocID="{9FC75371-CCEA-4F79-9EFC-6DAB6D6B4F9F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A1A1BA-94F2-4E61-9877-DC8ABCCA753B}" srcId="{31A4B25F-9537-4AFF-A54D-152139D14688}" destId="{BD63A303-F2D1-4DA2-BACA-E8D567F78DD5}" srcOrd="1" destOrd="0" parTransId="{DF3B76B8-9004-4FED-B207-0F1F80861927}" sibTransId="{367CD2FB-1327-4C01-9EFD-03A220608778}"/>
    <dgm:cxn modelId="{45955AE8-1058-4DC9-9EB5-BC33A050AB18}" type="presOf" srcId="{75CC8896-CCB7-4269-98CF-DA4A1401475A}" destId="{7F4F9C2A-347B-4A1F-B550-1D807F7FCC3B}" srcOrd="0" destOrd="0" presId="urn:microsoft.com/office/officeart/2011/layout/HexagonRadial"/>
    <dgm:cxn modelId="{E4936B2B-F9DD-4FC3-B05F-8BA719ED6577}" type="presOf" srcId="{31A4B25F-9537-4AFF-A54D-152139D14688}" destId="{5D129124-9FBA-4B79-99F8-A73E51B0CEC9}" srcOrd="0" destOrd="0" presId="urn:microsoft.com/office/officeart/2011/layout/HexagonRadial"/>
    <dgm:cxn modelId="{0AA84096-B048-4691-80AA-36AA3261F45B}" type="presOf" srcId="{27BBF9E8-E40E-44F7-9E2C-30790938F9E7}" destId="{42729C9A-3837-4C37-9EA6-14FBE6B00D8D}" srcOrd="0" destOrd="0" presId="urn:microsoft.com/office/officeart/2011/layout/HexagonRadial"/>
    <dgm:cxn modelId="{B26E1E70-C6FC-43AC-AD63-27FC01A3CCC5}" type="presOf" srcId="{23DB6926-16B9-4E20-B01D-911967CD3838}" destId="{F2E21F08-BEE9-4CAD-903B-940AFDC588AC}" srcOrd="0" destOrd="0" presId="urn:microsoft.com/office/officeart/2011/layout/HexagonRadial"/>
    <dgm:cxn modelId="{277A08F6-2B0E-430B-A5A9-E4DD75C36253}" type="presOf" srcId="{9FC75371-CCEA-4F79-9EFC-6DAB6D6B4F9F}" destId="{1B1C83DD-56A0-4D8B-B3D5-0FE9C065D2D4}" srcOrd="0" destOrd="0" presId="urn:microsoft.com/office/officeart/2011/layout/HexagonRadial"/>
    <dgm:cxn modelId="{38D16EF1-B484-4D3F-83F8-076AFBB1462E}" srcId="{31A4B25F-9537-4AFF-A54D-152139D14688}" destId="{27BBF9E8-E40E-44F7-9E2C-30790938F9E7}" srcOrd="4" destOrd="0" parTransId="{ABE86151-F8F4-43AB-85AB-F40C55F64E59}" sibTransId="{602AF081-4EDB-4F6B-85C3-26D1217ED3B0}"/>
    <dgm:cxn modelId="{F37CCFA4-E635-453C-B299-5F7C846DBC36}" srcId="{31A4B25F-9537-4AFF-A54D-152139D14688}" destId="{23DB6926-16B9-4E20-B01D-911967CD3838}" srcOrd="3" destOrd="0" parTransId="{BC87BB49-76F9-419E-8B17-44B8817EAACA}" sibTransId="{F6FB9609-553C-4844-98AC-0104D6DAA67E}"/>
    <dgm:cxn modelId="{69D3B704-C5A2-4B72-8C34-EFF33737503B}" srcId="{18C6E986-45F3-46DA-9126-4677F549C494}" destId="{31A4B25F-9537-4AFF-A54D-152139D14688}" srcOrd="0" destOrd="0" parTransId="{067420DB-42D2-4CC9-8065-5929AF99FA58}" sibTransId="{E136BBBA-A8E6-4916-9D65-1595B2D63BED}"/>
    <dgm:cxn modelId="{5AEA2796-60CF-4020-BB19-4337EAED6E70}" srcId="{31A4B25F-9537-4AFF-A54D-152139D14688}" destId="{9FC75371-CCEA-4F79-9EFC-6DAB6D6B4F9F}" srcOrd="5" destOrd="0" parTransId="{403F98E5-391E-4F51-B2E9-83587D8FD34D}" sibTransId="{235BE058-B092-41C9-BAE2-34609A174894}"/>
    <dgm:cxn modelId="{62F8CE6F-CC92-414F-AA05-9B8DACBC56D0}" type="presOf" srcId="{BD63A303-F2D1-4DA2-BACA-E8D567F78DD5}" destId="{38326E3A-B097-44B0-95D8-0AEBF53DCEAD}" srcOrd="0" destOrd="0" presId="urn:microsoft.com/office/officeart/2011/layout/HexagonRadial"/>
    <dgm:cxn modelId="{E6DB1FCC-E358-4B4C-A011-ACB09DA5E608}" type="presOf" srcId="{18C6E986-45F3-46DA-9126-4677F549C494}" destId="{66ACCD9C-0182-4B45-A41D-E4C207845489}" srcOrd="0" destOrd="0" presId="urn:microsoft.com/office/officeart/2011/layout/HexagonRadial"/>
    <dgm:cxn modelId="{C63159E4-84D2-426C-9273-9619E5A83A24}" type="presOf" srcId="{EE989A1C-1D02-41E9-A3FC-A755409F6D79}" destId="{4B3E6258-431B-40E8-8D9E-B05A62A354BE}" srcOrd="0" destOrd="0" presId="urn:microsoft.com/office/officeart/2011/layout/HexagonRadial"/>
    <dgm:cxn modelId="{69350349-6FBC-40C9-A146-12024B409858}" srcId="{31A4B25F-9537-4AFF-A54D-152139D14688}" destId="{75CC8896-CCB7-4269-98CF-DA4A1401475A}" srcOrd="0" destOrd="0" parTransId="{7B5D1F12-5F88-4224-9451-D0409FD90652}" sibTransId="{4AE080C9-CE7B-4B0C-9AD8-BBF65E63F516}"/>
    <dgm:cxn modelId="{C26F3839-1582-4758-98CD-41D57BF385BA}" srcId="{31A4B25F-9537-4AFF-A54D-152139D14688}" destId="{EE989A1C-1D02-41E9-A3FC-A755409F6D79}" srcOrd="2" destOrd="0" parTransId="{8B971CE8-21A8-4429-BC3B-C132653DE12E}" sibTransId="{C1A2CA3C-6FE3-4FDC-A54B-C5CD6B16FCB2}"/>
    <dgm:cxn modelId="{8D4B0C8B-5877-4E3F-878C-83D8791958CF}" type="presParOf" srcId="{66ACCD9C-0182-4B45-A41D-E4C207845489}" destId="{5D129124-9FBA-4B79-99F8-A73E51B0CEC9}" srcOrd="0" destOrd="0" presId="urn:microsoft.com/office/officeart/2011/layout/HexagonRadial"/>
    <dgm:cxn modelId="{D7979224-4FE3-499E-A494-396D544D9195}" type="presParOf" srcId="{66ACCD9C-0182-4B45-A41D-E4C207845489}" destId="{1F824CC4-E4F7-4717-8F4E-C807DE7ADCC0}" srcOrd="1" destOrd="0" presId="urn:microsoft.com/office/officeart/2011/layout/HexagonRadial"/>
    <dgm:cxn modelId="{6EC276B0-9928-4493-A913-3173EC6FEB3F}" type="presParOf" srcId="{1F824CC4-E4F7-4717-8F4E-C807DE7ADCC0}" destId="{AA683EAD-81BD-46D4-B0CC-B271F886D7FC}" srcOrd="0" destOrd="0" presId="urn:microsoft.com/office/officeart/2011/layout/HexagonRadial"/>
    <dgm:cxn modelId="{6575CA4F-28B4-4B14-9A80-962CE450DE2E}" type="presParOf" srcId="{66ACCD9C-0182-4B45-A41D-E4C207845489}" destId="{7F4F9C2A-347B-4A1F-B550-1D807F7FCC3B}" srcOrd="2" destOrd="0" presId="urn:microsoft.com/office/officeart/2011/layout/HexagonRadial"/>
    <dgm:cxn modelId="{F94E354E-B65E-4131-92B4-3C4C2CA2A491}" type="presParOf" srcId="{66ACCD9C-0182-4B45-A41D-E4C207845489}" destId="{6F98DA5E-4746-413A-9C2D-11E18587C43D}" srcOrd="3" destOrd="0" presId="urn:microsoft.com/office/officeart/2011/layout/HexagonRadial"/>
    <dgm:cxn modelId="{90537532-C408-48F9-8D0D-47C596C1E547}" type="presParOf" srcId="{6F98DA5E-4746-413A-9C2D-11E18587C43D}" destId="{33BC5726-956B-4252-B351-C00BCBBEFB8C}" srcOrd="0" destOrd="0" presId="urn:microsoft.com/office/officeart/2011/layout/HexagonRadial"/>
    <dgm:cxn modelId="{6B0C4817-F422-4787-BA0C-34BB507C6DA0}" type="presParOf" srcId="{66ACCD9C-0182-4B45-A41D-E4C207845489}" destId="{38326E3A-B097-44B0-95D8-0AEBF53DCEAD}" srcOrd="4" destOrd="0" presId="urn:microsoft.com/office/officeart/2011/layout/HexagonRadial"/>
    <dgm:cxn modelId="{06526A24-A253-40F9-9183-F7FBEE3E1B6F}" type="presParOf" srcId="{66ACCD9C-0182-4B45-A41D-E4C207845489}" destId="{53221B6D-BC1A-4ACA-B848-F32053C4710B}" srcOrd="5" destOrd="0" presId="urn:microsoft.com/office/officeart/2011/layout/HexagonRadial"/>
    <dgm:cxn modelId="{4AAEBD98-4316-4E37-A913-F0E345640430}" type="presParOf" srcId="{53221B6D-BC1A-4ACA-B848-F32053C4710B}" destId="{30EAF6C2-6B22-4DEC-A09D-AD80EAF4CC0C}" srcOrd="0" destOrd="0" presId="urn:microsoft.com/office/officeart/2011/layout/HexagonRadial"/>
    <dgm:cxn modelId="{C46411C8-7230-42B0-84D8-26A5DC5E5E8D}" type="presParOf" srcId="{66ACCD9C-0182-4B45-A41D-E4C207845489}" destId="{4B3E6258-431B-40E8-8D9E-B05A62A354BE}" srcOrd="6" destOrd="0" presId="urn:microsoft.com/office/officeart/2011/layout/HexagonRadial"/>
    <dgm:cxn modelId="{99D256D3-72DB-4D70-BD1D-CF1C2C79908D}" type="presParOf" srcId="{66ACCD9C-0182-4B45-A41D-E4C207845489}" destId="{B64B3A8A-A554-4418-9306-A3A58A1447F8}" srcOrd="7" destOrd="0" presId="urn:microsoft.com/office/officeart/2011/layout/HexagonRadial"/>
    <dgm:cxn modelId="{F868A84E-F0A1-4C6A-AE7B-5FC8BF593729}" type="presParOf" srcId="{B64B3A8A-A554-4418-9306-A3A58A1447F8}" destId="{71E32430-A2EC-4AE7-9730-3B119B8A5609}" srcOrd="0" destOrd="0" presId="urn:microsoft.com/office/officeart/2011/layout/HexagonRadial"/>
    <dgm:cxn modelId="{C0B9018E-A696-449C-AF1E-70C44D7A3F31}" type="presParOf" srcId="{66ACCD9C-0182-4B45-A41D-E4C207845489}" destId="{F2E21F08-BEE9-4CAD-903B-940AFDC588AC}" srcOrd="8" destOrd="0" presId="urn:microsoft.com/office/officeart/2011/layout/HexagonRadial"/>
    <dgm:cxn modelId="{4E320C6C-F997-4AA3-9F6A-C1C7448D88B3}" type="presParOf" srcId="{66ACCD9C-0182-4B45-A41D-E4C207845489}" destId="{5B25239B-3B7A-4526-BDFC-748E19E524E5}" srcOrd="9" destOrd="0" presId="urn:microsoft.com/office/officeart/2011/layout/HexagonRadial"/>
    <dgm:cxn modelId="{6F38D4DB-ACFE-4B48-8163-3F02D9D8171C}" type="presParOf" srcId="{5B25239B-3B7A-4526-BDFC-748E19E524E5}" destId="{4EA02225-CB8C-473C-B873-039B74A56812}" srcOrd="0" destOrd="0" presId="urn:microsoft.com/office/officeart/2011/layout/HexagonRadial"/>
    <dgm:cxn modelId="{F292C891-F1AF-4F47-8881-62F268E0B4A3}" type="presParOf" srcId="{66ACCD9C-0182-4B45-A41D-E4C207845489}" destId="{42729C9A-3837-4C37-9EA6-14FBE6B00D8D}" srcOrd="10" destOrd="0" presId="urn:microsoft.com/office/officeart/2011/layout/HexagonRadial"/>
    <dgm:cxn modelId="{5040D434-0F11-473F-B72E-681D5F87636D}" type="presParOf" srcId="{66ACCD9C-0182-4B45-A41D-E4C207845489}" destId="{49C0B882-BA31-4C1D-855E-3EA9B8E8FE37}" srcOrd="11" destOrd="0" presId="urn:microsoft.com/office/officeart/2011/layout/HexagonRadial"/>
    <dgm:cxn modelId="{055A9503-2966-4FDA-90B4-EDB8FD959C8B}" type="presParOf" srcId="{49C0B882-BA31-4C1D-855E-3EA9B8E8FE37}" destId="{E5D35756-EB82-4227-808D-3D0FAE6A5075}" srcOrd="0" destOrd="0" presId="urn:microsoft.com/office/officeart/2011/layout/HexagonRadial"/>
    <dgm:cxn modelId="{66FEB98C-09DA-49F8-A677-F8570DE89F1C}" type="presParOf" srcId="{66ACCD9C-0182-4B45-A41D-E4C207845489}" destId="{1B1C83DD-56A0-4D8B-B3D5-0FE9C065D2D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531E71D-BB73-4929-82C5-11C269778800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</dgm:pt>
    <dgm:pt modelId="{BEEF5179-10B6-46A6-93CE-9CEE3A13E03B}">
      <dgm:prSet phldrT="[Text]" custT="1"/>
      <dgm:spPr>
        <a:solidFill>
          <a:srgbClr val="0070C0"/>
        </a:solidFill>
      </dgm:spPr>
      <dgm:t>
        <a:bodyPr/>
        <a:lstStyle/>
        <a:p>
          <a:pPr algn="l"/>
          <a:r>
            <a:rPr lang="en-US" sz="3600" b="0" i="0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Death</a:t>
          </a:r>
        </a:p>
      </dgm:t>
    </dgm:pt>
    <dgm:pt modelId="{F286A610-03C5-453D-89D7-6973DC160AB6}" type="parTrans" cxnId="{FD15E096-F4AD-4DAB-8882-5DDA09DB11ED}">
      <dgm:prSet/>
      <dgm:spPr/>
      <dgm:t>
        <a:bodyPr/>
        <a:lstStyle/>
        <a:p>
          <a:endParaRPr lang="en-US"/>
        </a:p>
      </dgm:t>
    </dgm:pt>
    <dgm:pt modelId="{5AD7C616-0B7D-43D7-9D77-684FBACA4F9A}" type="sibTrans" cxnId="{FD15E096-F4AD-4DAB-8882-5DDA09DB11ED}">
      <dgm:prSet/>
      <dgm:spPr/>
      <dgm:t>
        <a:bodyPr/>
        <a:lstStyle/>
        <a:p>
          <a:endParaRPr lang="en-US"/>
        </a:p>
      </dgm:t>
    </dgm:pt>
    <dgm:pt modelId="{BE168985-0FDC-46D9-AF41-1EA043A2703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endParaRPr lang="en-US" sz="3200" b="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  <a:p>
          <a:pPr algn="l"/>
          <a:r>
            <a:rPr lang="en-US" sz="36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Incarceration</a:t>
          </a:r>
        </a:p>
        <a:p>
          <a:pPr algn="l"/>
          <a:endParaRPr lang="en-US" sz="2800" b="0" dirty="0">
            <a:solidFill>
              <a:schemeClr val="bg1"/>
            </a:solidFill>
            <a:latin typeface="Berlin Sans FB" panose="020E0602020502020306" pitchFamily="34" charset="0"/>
          </a:endParaRPr>
        </a:p>
      </dgm:t>
    </dgm:pt>
    <dgm:pt modelId="{18CC5C9D-9AFA-498E-9999-EA6B177AE5D6}" type="parTrans" cxnId="{E83CA67B-D6A3-471D-8955-4206638C1C35}">
      <dgm:prSet/>
      <dgm:spPr/>
      <dgm:t>
        <a:bodyPr/>
        <a:lstStyle/>
        <a:p>
          <a:endParaRPr lang="en-US"/>
        </a:p>
      </dgm:t>
    </dgm:pt>
    <dgm:pt modelId="{5B7FC92E-DB30-4354-980B-12FDE264FF1D}" type="sibTrans" cxnId="{E83CA67B-D6A3-471D-8955-4206638C1C35}">
      <dgm:prSet/>
      <dgm:spPr/>
      <dgm:t>
        <a:bodyPr/>
        <a:lstStyle/>
        <a:p>
          <a:endParaRPr lang="en-US"/>
        </a:p>
      </dgm:t>
    </dgm:pt>
    <dgm:pt modelId="{253C23AF-0DEF-4FBB-96D4-55934832620B}">
      <dgm:prSet phldrT="[Text]" custT="1"/>
      <dgm:spPr>
        <a:solidFill>
          <a:srgbClr val="0070C0"/>
        </a:solidFill>
      </dgm:spPr>
      <dgm:t>
        <a:bodyPr/>
        <a:lstStyle/>
        <a:p>
          <a:pPr algn="l"/>
          <a:r>
            <a:rPr lang="en-US" sz="3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Onset of a medical condition that prevents continued enrollment</a:t>
          </a:r>
          <a:endParaRPr lang="en-US" sz="3200" b="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7ACEDCAB-B74C-4350-8153-D3053273D1E3}" type="parTrans" cxnId="{C2A505C7-2E12-4F62-BFA9-5DFA1CEEA6E2}">
      <dgm:prSet/>
      <dgm:spPr/>
      <dgm:t>
        <a:bodyPr/>
        <a:lstStyle/>
        <a:p>
          <a:endParaRPr lang="en-US"/>
        </a:p>
      </dgm:t>
    </dgm:pt>
    <dgm:pt modelId="{E9E4F5B3-A6F6-4184-873E-9342FC56CEFD}" type="sibTrans" cxnId="{C2A505C7-2E12-4F62-BFA9-5DFA1CEEA6E2}">
      <dgm:prSet/>
      <dgm:spPr/>
      <dgm:t>
        <a:bodyPr/>
        <a:lstStyle/>
        <a:p>
          <a:endParaRPr lang="en-US"/>
        </a:p>
      </dgm:t>
    </dgm:pt>
    <dgm:pt modelId="{866A4E3B-1BF5-4829-ACDB-92D11D77E051}">
      <dgm:prSet custT="1"/>
      <dgm:spPr/>
      <dgm:t>
        <a:bodyPr/>
        <a:lstStyle/>
        <a:p>
          <a:pPr algn="l"/>
          <a:r>
            <a: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Active Military Deployment</a:t>
          </a:r>
          <a:endParaRPr lang="en-US" sz="36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571EB5B8-7E70-4809-BF34-4EA8B4567558}" type="parTrans" cxnId="{FAD5FBC2-CE3C-48F2-ADC2-D8707F1C48C2}">
      <dgm:prSet/>
      <dgm:spPr/>
      <dgm:t>
        <a:bodyPr/>
        <a:lstStyle/>
        <a:p>
          <a:endParaRPr lang="en-US"/>
        </a:p>
      </dgm:t>
    </dgm:pt>
    <dgm:pt modelId="{840E3C66-CFA5-4C97-A8FC-E458F5ABB8AD}" type="sibTrans" cxnId="{FAD5FBC2-CE3C-48F2-ADC2-D8707F1C48C2}">
      <dgm:prSet/>
      <dgm:spPr/>
      <dgm:t>
        <a:bodyPr/>
        <a:lstStyle/>
        <a:p>
          <a:endParaRPr lang="en-US"/>
        </a:p>
      </dgm:t>
    </dgm:pt>
    <dgm:pt modelId="{AA796545-3B26-4EDB-A1E7-F38DA7646A25}" type="pres">
      <dgm:prSet presAssocID="{1531E71D-BB73-4929-82C5-11C269778800}" presName="linearFlow" presStyleCnt="0">
        <dgm:presLayoutVars>
          <dgm:dir/>
          <dgm:resizeHandles val="exact"/>
        </dgm:presLayoutVars>
      </dgm:prSet>
      <dgm:spPr/>
    </dgm:pt>
    <dgm:pt modelId="{2E27E080-75CD-4BE8-87CD-63DA75A804DF}" type="pres">
      <dgm:prSet presAssocID="{BEEF5179-10B6-46A6-93CE-9CEE3A13E03B}" presName="composite" presStyleCnt="0"/>
      <dgm:spPr/>
    </dgm:pt>
    <dgm:pt modelId="{AEF10F20-D8E8-45AB-826E-061260E3FE1F}" type="pres">
      <dgm:prSet presAssocID="{BEEF5179-10B6-46A6-93CE-9CEE3A13E03B}" presName="imgShp" presStyleLbl="fgImgPlace1" presStyleIdx="0" presStyleCnt="4"/>
      <dgm:spPr>
        <a:solidFill>
          <a:schemeClr val="bg1">
            <a:lumMod val="50000"/>
          </a:schemeClr>
        </a:solidFill>
      </dgm:spPr>
    </dgm:pt>
    <dgm:pt modelId="{1C29C114-95AC-4B9D-8C61-15E3AAD01BAB}" type="pres">
      <dgm:prSet presAssocID="{BEEF5179-10B6-46A6-93CE-9CEE3A13E03B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E4E30-9281-4DB1-AD6D-D0DF90671871}" type="pres">
      <dgm:prSet presAssocID="{5AD7C616-0B7D-43D7-9D77-684FBACA4F9A}" presName="spacing" presStyleCnt="0"/>
      <dgm:spPr/>
    </dgm:pt>
    <dgm:pt modelId="{D3370143-27F6-4407-9545-2E1B6EA9CBB4}" type="pres">
      <dgm:prSet presAssocID="{BE168985-0FDC-46D9-AF41-1EA043A27038}" presName="composite" presStyleCnt="0"/>
      <dgm:spPr/>
    </dgm:pt>
    <dgm:pt modelId="{3B5FFE31-404B-4A56-BBE1-5DBE8B3C413C}" type="pres">
      <dgm:prSet presAssocID="{BE168985-0FDC-46D9-AF41-1EA043A27038}" presName="imgShp" presStyleLbl="fgImgPlace1" presStyleIdx="1" presStyleCnt="4"/>
      <dgm:spPr>
        <a:solidFill>
          <a:srgbClr val="0070C0"/>
        </a:solidFill>
      </dgm:spPr>
    </dgm:pt>
    <dgm:pt modelId="{DB0CF3D6-0714-4900-83B1-011BE0BD865D}" type="pres">
      <dgm:prSet presAssocID="{BE168985-0FDC-46D9-AF41-1EA043A27038}" presName="txShp" presStyleLbl="node1" presStyleIdx="1" presStyleCnt="4" custScaleY="1235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06FE0B-F374-42EF-9136-CF80A28BB97D}" type="pres">
      <dgm:prSet presAssocID="{5B7FC92E-DB30-4354-980B-12FDE264FF1D}" presName="spacing" presStyleCnt="0"/>
      <dgm:spPr/>
    </dgm:pt>
    <dgm:pt modelId="{ED70DEC0-E954-4790-A64D-F00E23064966}" type="pres">
      <dgm:prSet presAssocID="{866A4E3B-1BF5-4829-ACDB-92D11D77E051}" presName="composite" presStyleCnt="0"/>
      <dgm:spPr/>
    </dgm:pt>
    <dgm:pt modelId="{9DBF8516-C851-46DE-AC1A-607D150984B6}" type="pres">
      <dgm:prSet presAssocID="{866A4E3B-1BF5-4829-ACDB-92D11D77E051}" presName="imgShp" presStyleLbl="fgImgPlace1" presStyleIdx="2" presStyleCnt="4"/>
      <dgm:spPr/>
    </dgm:pt>
    <dgm:pt modelId="{3CC596A8-EF90-427F-A765-431663589933}" type="pres">
      <dgm:prSet presAssocID="{866A4E3B-1BF5-4829-ACDB-92D11D77E05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A76AF-C87B-4D0A-BB80-0ACB00C43754}" type="pres">
      <dgm:prSet presAssocID="{840E3C66-CFA5-4C97-A8FC-E458F5ABB8AD}" presName="spacing" presStyleCnt="0"/>
      <dgm:spPr/>
    </dgm:pt>
    <dgm:pt modelId="{99014CCD-FFBC-4B18-AFCA-DBE505D84652}" type="pres">
      <dgm:prSet presAssocID="{253C23AF-0DEF-4FBB-96D4-55934832620B}" presName="composite" presStyleCnt="0"/>
      <dgm:spPr/>
    </dgm:pt>
    <dgm:pt modelId="{4E1F79CE-A150-42A1-BD54-5D9460FF8993}" type="pres">
      <dgm:prSet presAssocID="{253C23AF-0DEF-4FBB-96D4-55934832620B}" presName="imgShp" presStyleLbl="fgImgPlace1" presStyleIdx="3" presStyleCnt="4"/>
      <dgm:spPr>
        <a:solidFill>
          <a:schemeClr val="bg1">
            <a:lumMod val="50000"/>
          </a:schemeClr>
        </a:solidFill>
      </dgm:spPr>
    </dgm:pt>
    <dgm:pt modelId="{40D9C729-A450-44B3-AA2B-F545FBD430B7}" type="pres">
      <dgm:prSet presAssocID="{253C23AF-0DEF-4FBB-96D4-55934832620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CEA7EA-5578-41EA-8E07-DD5A61661F4A}" type="presOf" srcId="{BEEF5179-10B6-46A6-93CE-9CEE3A13E03B}" destId="{1C29C114-95AC-4B9D-8C61-15E3AAD01BAB}" srcOrd="0" destOrd="0" presId="urn:microsoft.com/office/officeart/2005/8/layout/vList3"/>
    <dgm:cxn modelId="{FAD5FBC2-CE3C-48F2-ADC2-D8707F1C48C2}" srcId="{1531E71D-BB73-4929-82C5-11C269778800}" destId="{866A4E3B-1BF5-4829-ACDB-92D11D77E051}" srcOrd="2" destOrd="0" parTransId="{571EB5B8-7E70-4809-BF34-4EA8B4567558}" sibTransId="{840E3C66-CFA5-4C97-A8FC-E458F5ABB8AD}"/>
    <dgm:cxn modelId="{C9229824-616A-4AFC-9FDF-D8D0E34E499E}" type="presOf" srcId="{866A4E3B-1BF5-4829-ACDB-92D11D77E051}" destId="{3CC596A8-EF90-427F-A765-431663589933}" srcOrd="0" destOrd="0" presId="urn:microsoft.com/office/officeart/2005/8/layout/vList3"/>
    <dgm:cxn modelId="{E83CA67B-D6A3-471D-8955-4206638C1C35}" srcId="{1531E71D-BB73-4929-82C5-11C269778800}" destId="{BE168985-0FDC-46D9-AF41-1EA043A27038}" srcOrd="1" destOrd="0" parTransId="{18CC5C9D-9AFA-498E-9999-EA6B177AE5D6}" sibTransId="{5B7FC92E-DB30-4354-980B-12FDE264FF1D}"/>
    <dgm:cxn modelId="{EC37E500-6C51-4691-AB3E-48C851FE562B}" type="presOf" srcId="{1531E71D-BB73-4929-82C5-11C269778800}" destId="{AA796545-3B26-4EDB-A1E7-F38DA7646A25}" srcOrd="0" destOrd="0" presId="urn:microsoft.com/office/officeart/2005/8/layout/vList3"/>
    <dgm:cxn modelId="{C2A505C7-2E12-4F62-BFA9-5DFA1CEEA6E2}" srcId="{1531E71D-BB73-4929-82C5-11C269778800}" destId="{253C23AF-0DEF-4FBB-96D4-55934832620B}" srcOrd="3" destOrd="0" parTransId="{7ACEDCAB-B74C-4350-8153-D3053273D1E3}" sibTransId="{E9E4F5B3-A6F6-4184-873E-9342FC56CEFD}"/>
    <dgm:cxn modelId="{07F19210-9061-48AC-A5D1-EB80E9D5307F}" type="presOf" srcId="{BE168985-0FDC-46D9-AF41-1EA043A27038}" destId="{DB0CF3D6-0714-4900-83B1-011BE0BD865D}" srcOrd="0" destOrd="0" presId="urn:microsoft.com/office/officeart/2005/8/layout/vList3"/>
    <dgm:cxn modelId="{2E35B7A9-536B-450E-A562-33B2BBA0B05E}" type="presOf" srcId="{253C23AF-0DEF-4FBB-96D4-55934832620B}" destId="{40D9C729-A450-44B3-AA2B-F545FBD430B7}" srcOrd="0" destOrd="0" presId="urn:microsoft.com/office/officeart/2005/8/layout/vList3"/>
    <dgm:cxn modelId="{FD15E096-F4AD-4DAB-8882-5DDA09DB11ED}" srcId="{1531E71D-BB73-4929-82C5-11C269778800}" destId="{BEEF5179-10B6-46A6-93CE-9CEE3A13E03B}" srcOrd="0" destOrd="0" parTransId="{F286A610-03C5-453D-89D7-6973DC160AB6}" sibTransId="{5AD7C616-0B7D-43D7-9D77-684FBACA4F9A}"/>
    <dgm:cxn modelId="{B600B19C-21E3-432E-9F26-4515B93EF2B6}" type="presParOf" srcId="{AA796545-3B26-4EDB-A1E7-F38DA7646A25}" destId="{2E27E080-75CD-4BE8-87CD-63DA75A804DF}" srcOrd="0" destOrd="0" presId="urn:microsoft.com/office/officeart/2005/8/layout/vList3"/>
    <dgm:cxn modelId="{63E09990-D7D7-44E5-A19E-56470F5AD8F7}" type="presParOf" srcId="{2E27E080-75CD-4BE8-87CD-63DA75A804DF}" destId="{AEF10F20-D8E8-45AB-826E-061260E3FE1F}" srcOrd="0" destOrd="0" presId="urn:microsoft.com/office/officeart/2005/8/layout/vList3"/>
    <dgm:cxn modelId="{613ADEFE-8E98-4129-AD77-DB683CA7403E}" type="presParOf" srcId="{2E27E080-75CD-4BE8-87CD-63DA75A804DF}" destId="{1C29C114-95AC-4B9D-8C61-15E3AAD01BAB}" srcOrd="1" destOrd="0" presId="urn:microsoft.com/office/officeart/2005/8/layout/vList3"/>
    <dgm:cxn modelId="{DA4A4C4A-21E2-49B5-AAE6-1F92298E8707}" type="presParOf" srcId="{AA796545-3B26-4EDB-A1E7-F38DA7646A25}" destId="{1A6E4E30-9281-4DB1-AD6D-D0DF90671871}" srcOrd="1" destOrd="0" presId="urn:microsoft.com/office/officeart/2005/8/layout/vList3"/>
    <dgm:cxn modelId="{69D7F9B9-D10A-4D26-9683-8E8B684FAFF1}" type="presParOf" srcId="{AA796545-3B26-4EDB-A1E7-F38DA7646A25}" destId="{D3370143-27F6-4407-9545-2E1B6EA9CBB4}" srcOrd="2" destOrd="0" presId="urn:microsoft.com/office/officeart/2005/8/layout/vList3"/>
    <dgm:cxn modelId="{001FE045-FF79-4C72-8310-5CFEF14E6DAD}" type="presParOf" srcId="{D3370143-27F6-4407-9545-2E1B6EA9CBB4}" destId="{3B5FFE31-404B-4A56-BBE1-5DBE8B3C413C}" srcOrd="0" destOrd="0" presId="urn:microsoft.com/office/officeart/2005/8/layout/vList3"/>
    <dgm:cxn modelId="{18871047-2F1B-403F-88AC-18ABDA3D9B66}" type="presParOf" srcId="{D3370143-27F6-4407-9545-2E1B6EA9CBB4}" destId="{DB0CF3D6-0714-4900-83B1-011BE0BD865D}" srcOrd="1" destOrd="0" presId="urn:microsoft.com/office/officeart/2005/8/layout/vList3"/>
    <dgm:cxn modelId="{716FD740-D83D-4F39-8ADE-E8E614BDABF8}" type="presParOf" srcId="{AA796545-3B26-4EDB-A1E7-F38DA7646A25}" destId="{9906FE0B-F374-42EF-9136-CF80A28BB97D}" srcOrd="3" destOrd="0" presId="urn:microsoft.com/office/officeart/2005/8/layout/vList3"/>
    <dgm:cxn modelId="{2573C39F-6A09-4DB4-90E6-3438AC481997}" type="presParOf" srcId="{AA796545-3B26-4EDB-A1E7-F38DA7646A25}" destId="{ED70DEC0-E954-4790-A64D-F00E23064966}" srcOrd="4" destOrd="0" presId="urn:microsoft.com/office/officeart/2005/8/layout/vList3"/>
    <dgm:cxn modelId="{D10A745D-CF3B-42B0-AB21-CE345065B578}" type="presParOf" srcId="{ED70DEC0-E954-4790-A64D-F00E23064966}" destId="{9DBF8516-C851-46DE-AC1A-607D150984B6}" srcOrd="0" destOrd="0" presId="urn:microsoft.com/office/officeart/2005/8/layout/vList3"/>
    <dgm:cxn modelId="{88E59E47-F047-4312-AD2F-730E6706CA9B}" type="presParOf" srcId="{ED70DEC0-E954-4790-A64D-F00E23064966}" destId="{3CC596A8-EF90-427F-A765-431663589933}" srcOrd="1" destOrd="0" presId="urn:microsoft.com/office/officeart/2005/8/layout/vList3"/>
    <dgm:cxn modelId="{2416E471-784F-4F54-A61C-232054CE9784}" type="presParOf" srcId="{AA796545-3B26-4EDB-A1E7-F38DA7646A25}" destId="{D65A76AF-C87B-4D0A-BB80-0ACB00C43754}" srcOrd="5" destOrd="0" presId="urn:microsoft.com/office/officeart/2005/8/layout/vList3"/>
    <dgm:cxn modelId="{7746EC14-0993-422D-BF58-4A64D31CF5D0}" type="presParOf" srcId="{AA796545-3B26-4EDB-A1E7-F38DA7646A25}" destId="{99014CCD-FFBC-4B18-AFCA-DBE505D84652}" srcOrd="6" destOrd="0" presId="urn:microsoft.com/office/officeart/2005/8/layout/vList3"/>
    <dgm:cxn modelId="{FE42FD1C-017D-46F2-9829-EF4B148FDC57}" type="presParOf" srcId="{99014CCD-FFBC-4B18-AFCA-DBE505D84652}" destId="{4E1F79CE-A150-42A1-BD54-5D9460FF8993}" srcOrd="0" destOrd="0" presId="urn:microsoft.com/office/officeart/2005/8/layout/vList3"/>
    <dgm:cxn modelId="{C500E8B6-BF32-4D03-988A-98E057564368}" type="presParOf" srcId="{99014CCD-FFBC-4B18-AFCA-DBE505D84652}" destId="{40D9C729-A450-44B3-AA2B-F545FBD430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0308AD6-A933-4B4F-9651-303AD17A5B8C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FBE65D-8A12-44B5-A7B6-024844C359B0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2000" dirty="0"/>
        </a:p>
      </dgm:t>
    </dgm:pt>
    <dgm:pt modelId="{61C51D5C-311E-4DAC-B172-4F8086E8FEF3}" type="parTrans" cxnId="{C2EEB7DF-05E5-424A-9AB3-200B8153494F}">
      <dgm:prSet/>
      <dgm:spPr/>
      <dgm:t>
        <a:bodyPr/>
        <a:lstStyle/>
        <a:p>
          <a:endParaRPr lang="en-US" sz="1600"/>
        </a:p>
      </dgm:t>
    </dgm:pt>
    <dgm:pt modelId="{CCFF669C-BCF1-4554-A8D9-2CD05897F0E0}" type="sibTrans" cxnId="{C2EEB7DF-05E5-424A-9AB3-200B8153494F}">
      <dgm:prSet/>
      <dgm:spPr/>
      <dgm:t>
        <a:bodyPr/>
        <a:lstStyle/>
        <a:p>
          <a:endParaRPr lang="en-US" sz="1600"/>
        </a:p>
      </dgm:t>
    </dgm:pt>
    <dgm:pt modelId="{B8E2F1A8-0543-4215-890A-6F4F2E88649E}">
      <dgm:prSet phldrT="[Text]" custT="1"/>
      <dgm:spPr/>
      <dgm:t>
        <a:bodyPr/>
        <a:lstStyle/>
        <a:p>
          <a:r>
            <a:rPr lang="en-US" sz="3200" dirty="0" smtClean="0">
              <a:solidFill>
                <a:srgbClr val="0070C0"/>
              </a:solidFill>
              <a:latin typeface="Berlin Sans FB" panose="020E0602020502020306" pitchFamily="34" charset="0"/>
            </a:rPr>
            <a:t>Date of Initial Employment</a:t>
          </a:r>
          <a:endParaRPr lang="en-US" sz="3200" dirty="0">
            <a:solidFill>
              <a:srgbClr val="0070C0"/>
            </a:solidFill>
            <a:effectLst/>
            <a:latin typeface="Berlin Sans FB" panose="020E0602020502020306" pitchFamily="34" charset="0"/>
          </a:endParaRPr>
        </a:p>
      </dgm:t>
    </dgm:pt>
    <dgm:pt modelId="{38BE0CC5-12B2-44AF-A52D-9CA387AF47A6}" type="parTrans" cxnId="{3C6645DA-90A5-435A-AE2A-F57F5A7353AC}">
      <dgm:prSet/>
      <dgm:spPr/>
      <dgm:t>
        <a:bodyPr/>
        <a:lstStyle/>
        <a:p>
          <a:endParaRPr lang="en-US" sz="1600"/>
        </a:p>
      </dgm:t>
    </dgm:pt>
    <dgm:pt modelId="{1581E4F0-EB9A-40B0-A166-01594B549901}" type="sibTrans" cxnId="{3C6645DA-90A5-435A-AE2A-F57F5A7353AC}">
      <dgm:prSet/>
      <dgm:spPr/>
      <dgm:t>
        <a:bodyPr/>
        <a:lstStyle/>
        <a:p>
          <a:endParaRPr lang="en-US" sz="1600"/>
        </a:p>
      </dgm:t>
    </dgm:pt>
    <dgm:pt modelId="{9ED72852-F3E8-4C62-916C-31C857479B33}">
      <dgm:prSet phldrT="[Text]" phldr="1" custT="1"/>
      <dgm:spPr/>
      <dgm:t>
        <a:bodyPr/>
        <a:lstStyle/>
        <a:p>
          <a:endParaRPr lang="en-US" sz="2000" dirty="0"/>
        </a:p>
      </dgm:t>
    </dgm:pt>
    <dgm:pt modelId="{5F05A5D7-BB68-4F47-A174-0C3BFC84D612}" type="parTrans" cxnId="{AC61DE92-942F-49A6-A701-8FA8E5BE986C}">
      <dgm:prSet/>
      <dgm:spPr/>
      <dgm:t>
        <a:bodyPr/>
        <a:lstStyle/>
        <a:p>
          <a:endParaRPr lang="en-US" sz="1600"/>
        </a:p>
      </dgm:t>
    </dgm:pt>
    <dgm:pt modelId="{AFD687EA-08B7-4548-AAAC-C76DD96478CC}" type="sibTrans" cxnId="{AC61DE92-942F-49A6-A701-8FA8E5BE986C}">
      <dgm:prSet/>
      <dgm:spPr/>
      <dgm:t>
        <a:bodyPr/>
        <a:lstStyle/>
        <a:p>
          <a:endParaRPr lang="en-US" sz="1600"/>
        </a:p>
      </dgm:t>
    </dgm:pt>
    <dgm:pt modelId="{8BAA42AE-4A5E-4043-BD87-4EF4751FDBF7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bg1">
                  <a:lumMod val="50000"/>
                </a:schemeClr>
              </a:solidFill>
              <a:effectLst/>
              <a:latin typeface="Berlin Sans FB" panose="020E0602020502020306" pitchFamily="34" charset="0"/>
            </a:rPr>
            <a:t>Place of Employment</a:t>
          </a:r>
          <a:endParaRPr lang="en-US" sz="3200" dirty="0">
            <a:solidFill>
              <a:schemeClr val="bg1">
                <a:lumMod val="50000"/>
              </a:schemeClr>
            </a:solidFill>
            <a:effectLst/>
            <a:latin typeface="Berlin Sans FB" panose="020E0602020502020306" pitchFamily="34" charset="0"/>
          </a:endParaRPr>
        </a:p>
      </dgm:t>
    </dgm:pt>
    <dgm:pt modelId="{40C7A0E0-0E6A-4D54-84AC-5B41F77A0D3E}" type="parTrans" cxnId="{B598FF51-E888-4103-B1D5-7A5E3F5F6D07}">
      <dgm:prSet/>
      <dgm:spPr/>
      <dgm:t>
        <a:bodyPr/>
        <a:lstStyle/>
        <a:p>
          <a:endParaRPr lang="en-US" sz="1600"/>
        </a:p>
      </dgm:t>
    </dgm:pt>
    <dgm:pt modelId="{71E536B5-66CD-428F-BD0A-588DE918D16F}" type="sibTrans" cxnId="{B598FF51-E888-4103-B1D5-7A5E3F5F6D07}">
      <dgm:prSet/>
      <dgm:spPr/>
      <dgm:t>
        <a:bodyPr/>
        <a:lstStyle/>
        <a:p>
          <a:endParaRPr lang="en-US" sz="1600"/>
        </a:p>
      </dgm:t>
    </dgm:pt>
    <dgm:pt modelId="{877FBDB7-44F2-4761-BF90-0461A646E4BD}">
      <dgm:prSet phldrT="[Text]" phldr="1" custT="1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 sz="2000" dirty="0"/>
        </a:p>
      </dgm:t>
    </dgm:pt>
    <dgm:pt modelId="{7E5DBAD7-B0CC-4525-9C70-E9E4B0F7E61B}" type="parTrans" cxnId="{6C8FA646-62F3-491A-8004-9C1DE4398678}">
      <dgm:prSet/>
      <dgm:spPr/>
      <dgm:t>
        <a:bodyPr/>
        <a:lstStyle/>
        <a:p>
          <a:endParaRPr lang="en-US" sz="1600"/>
        </a:p>
      </dgm:t>
    </dgm:pt>
    <dgm:pt modelId="{32850EEC-F21C-4B37-BEF7-C4D5EE4B5220}" type="sibTrans" cxnId="{6C8FA646-62F3-491A-8004-9C1DE4398678}">
      <dgm:prSet/>
      <dgm:spPr/>
      <dgm:t>
        <a:bodyPr/>
        <a:lstStyle/>
        <a:p>
          <a:endParaRPr lang="en-US" sz="1600"/>
        </a:p>
      </dgm:t>
    </dgm:pt>
    <dgm:pt modelId="{A280EA72-0C2A-4F1D-A29C-FCC4BCEDEEE6}">
      <dgm:prSet phldrT="[Text]" custT="1"/>
      <dgm:spPr/>
      <dgm:t>
        <a:bodyPr/>
        <a:lstStyle/>
        <a:p>
          <a:r>
            <a:rPr lang="en-US" sz="3200" u="none" dirty="0" smtClean="0">
              <a:solidFill>
                <a:srgbClr val="0070C0"/>
              </a:solidFill>
              <a:effectLst/>
              <a:latin typeface="Berlin Sans FB" panose="020E0602020502020306" pitchFamily="34" charset="0"/>
            </a:rPr>
            <a:t>Employer Address and Phone Number / Contact Person &amp; Supervisor</a:t>
          </a:r>
          <a:endParaRPr lang="en-US" sz="3200" u="none" dirty="0">
            <a:solidFill>
              <a:srgbClr val="0070C0"/>
            </a:solidFill>
            <a:effectLst/>
            <a:latin typeface="Berlin Sans FB" panose="020E0602020502020306" pitchFamily="34" charset="0"/>
          </a:endParaRPr>
        </a:p>
      </dgm:t>
    </dgm:pt>
    <dgm:pt modelId="{031E3DE4-0B29-41A7-9DB4-113332A8EADF}" type="parTrans" cxnId="{E4F7A926-ED4A-4089-A4CD-E495FDC70486}">
      <dgm:prSet/>
      <dgm:spPr/>
      <dgm:t>
        <a:bodyPr/>
        <a:lstStyle/>
        <a:p>
          <a:endParaRPr lang="en-US" sz="1600"/>
        </a:p>
      </dgm:t>
    </dgm:pt>
    <dgm:pt modelId="{537E17BD-7D75-4308-921D-450B5ECCEAAA}" type="sibTrans" cxnId="{E4F7A926-ED4A-4089-A4CD-E495FDC70486}">
      <dgm:prSet/>
      <dgm:spPr/>
      <dgm:t>
        <a:bodyPr/>
        <a:lstStyle/>
        <a:p>
          <a:endParaRPr lang="en-US" sz="1600"/>
        </a:p>
      </dgm:t>
    </dgm:pt>
    <dgm:pt modelId="{A2B9ABAF-809B-425B-A710-51D28216065E}">
      <dgm:prSet custT="1"/>
      <dgm:spPr/>
      <dgm:t>
        <a:bodyPr/>
        <a:lstStyle/>
        <a:p>
          <a:endParaRPr lang="en-US" sz="2000"/>
        </a:p>
      </dgm:t>
    </dgm:pt>
    <dgm:pt modelId="{A795E599-76D9-4F2D-AE35-B7B88336DAE4}" type="parTrans" cxnId="{D4E40C5A-98E0-4B92-8BE3-432E367D0AC8}">
      <dgm:prSet/>
      <dgm:spPr/>
      <dgm:t>
        <a:bodyPr/>
        <a:lstStyle/>
        <a:p>
          <a:endParaRPr lang="en-US" sz="1600"/>
        </a:p>
      </dgm:t>
    </dgm:pt>
    <dgm:pt modelId="{4E925883-A0C8-4F80-AF67-A1783C4A1C52}" type="sibTrans" cxnId="{D4E40C5A-98E0-4B92-8BE3-432E367D0AC8}">
      <dgm:prSet/>
      <dgm:spPr/>
      <dgm:t>
        <a:bodyPr/>
        <a:lstStyle/>
        <a:p>
          <a:endParaRPr lang="en-US" sz="1600"/>
        </a:p>
      </dgm:t>
    </dgm:pt>
    <dgm:pt modelId="{EED9FD41-9681-4239-983C-35DA1DC6C54E}">
      <dgm:prSet custT="1"/>
      <dgm:spPr/>
      <dgm:t>
        <a:bodyPr/>
        <a:lstStyle/>
        <a:p>
          <a:r>
            <a:rPr lang="en-US" sz="3200" dirty="0" smtClean="0">
              <a:solidFill>
                <a:schemeClr val="bg1">
                  <a:lumMod val="65000"/>
                </a:schemeClr>
              </a:solidFill>
              <a:latin typeface="Berlin Sans FB" panose="020E0602020502020306" pitchFamily="34" charset="0"/>
            </a:rPr>
            <a:t>Graduate Name and Contact Information; </a:t>
          </a:r>
          <a:endParaRPr lang="en-US" sz="3200" dirty="0">
            <a:solidFill>
              <a:schemeClr val="bg1">
                <a:lumMod val="65000"/>
              </a:schemeClr>
            </a:solidFill>
            <a:effectLst/>
            <a:latin typeface="Berlin Sans FB" panose="020E0602020502020306" pitchFamily="34" charset="0"/>
          </a:endParaRPr>
        </a:p>
      </dgm:t>
    </dgm:pt>
    <dgm:pt modelId="{D9C2D776-1773-41F7-95A9-FD1397907DDD}" type="parTrans" cxnId="{4D7D7CB0-791F-4F4E-8A93-8E8B0173FDA0}">
      <dgm:prSet/>
      <dgm:spPr/>
      <dgm:t>
        <a:bodyPr/>
        <a:lstStyle/>
        <a:p>
          <a:endParaRPr lang="en-US" sz="1600"/>
        </a:p>
      </dgm:t>
    </dgm:pt>
    <dgm:pt modelId="{2960F287-7AC5-402F-B96D-398AD0E101FE}" type="sibTrans" cxnId="{4D7D7CB0-791F-4F4E-8A93-8E8B0173FDA0}">
      <dgm:prSet/>
      <dgm:spPr/>
      <dgm:t>
        <a:bodyPr/>
        <a:lstStyle/>
        <a:p>
          <a:endParaRPr lang="en-US" sz="1600"/>
        </a:p>
      </dgm:t>
    </dgm:pt>
    <dgm:pt modelId="{7B0A881D-DAEF-41EC-9BFB-FF465AC9BCB8}">
      <dgm:prSet phldrT="[Text]" custT="1"/>
      <dgm:spPr/>
      <dgm:t>
        <a:bodyPr/>
        <a:lstStyle/>
        <a:p>
          <a:endParaRPr lang="en-US" sz="2400" u="none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D0CF97B3-5A2A-4149-BE37-AC55DA8F3F5C}" type="parTrans" cxnId="{F7FA9D6D-4C55-4BCC-896A-14299F6C96CF}">
      <dgm:prSet/>
      <dgm:spPr/>
      <dgm:t>
        <a:bodyPr/>
        <a:lstStyle/>
        <a:p>
          <a:endParaRPr lang="en-US" sz="1600"/>
        </a:p>
      </dgm:t>
    </dgm:pt>
    <dgm:pt modelId="{AF4979C7-185B-47D7-9231-8C395F157558}" type="sibTrans" cxnId="{F7FA9D6D-4C55-4BCC-896A-14299F6C96CF}">
      <dgm:prSet/>
      <dgm:spPr/>
      <dgm:t>
        <a:bodyPr/>
        <a:lstStyle/>
        <a:p>
          <a:endParaRPr lang="en-US" sz="1600"/>
        </a:p>
      </dgm:t>
    </dgm:pt>
    <dgm:pt modelId="{52843E1E-E4DE-46A5-BA54-D4A70FCF5B3F}">
      <dgm:prSet custT="1"/>
      <dgm:spPr/>
      <dgm:t>
        <a:bodyPr/>
        <a:lstStyle/>
        <a:p>
          <a:r>
            <a:rPr lang="en-US" sz="3200" u="sng" dirty="0" smtClean="0">
              <a:solidFill>
                <a:schemeClr val="bg1">
                  <a:lumMod val="50000"/>
                </a:schemeClr>
              </a:solidFill>
              <a:latin typeface="Berlin Sans FB" panose="020E0602020502020306" pitchFamily="34" charset="0"/>
            </a:rPr>
            <a:t>Descriptive</a:t>
          </a:r>
          <a:r>
            <a:rPr lang="en-US" sz="3200" dirty="0" smtClean="0">
              <a:solidFill>
                <a:schemeClr val="bg1">
                  <a:lumMod val="50000"/>
                </a:schemeClr>
              </a:solidFill>
              <a:latin typeface="Berlin Sans FB" panose="020E0602020502020306" pitchFamily="34" charset="0"/>
            </a:rPr>
            <a:t> Job Title and Responsibilities</a:t>
          </a:r>
          <a:endParaRPr lang="en-US" sz="3200" dirty="0">
            <a:solidFill>
              <a:schemeClr val="bg1">
                <a:lumMod val="50000"/>
              </a:schemeClr>
            </a:solidFill>
            <a:latin typeface="Berlin Sans FB" panose="020E0602020502020306" pitchFamily="34" charset="0"/>
          </a:endParaRPr>
        </a:p>
      </dgm:t>
    </dgm:pt>
    <dgm:pt modelId="{781D8977-2546-4728-AB40-45B44710789D}" type="parTrans" cxnId="{5629D4F5-76C7-4E65-9ECB-0BF8FDD57A46}">
      <dgm:prSet/>
      <dgm:spPr/>
      <dgm:t>
        <a:bodyPr/>
        <a:lstStyle/>
        <a:p>
          <a:endParaRPr lang="en-US" sz="1600"/>
        </a:p>
      </dgm:t>
    </dgm:pt>
    <dgm:pt modelId="{5F26201C-9551-4435-8567-3D6F710F0B32}" type="sibTrans" cxnId="{5629D4F5-76C7-4E65-9ECB-0BF8FDD57A46}">
      <dgm:prSet/>
      <dgm:spPr/>
      <dgm:t>
        <a:bodyPr/>
        <a:lstStyle/>
        <a:p>
          <a:endParaRPr lang="en-US" sz="1600"/>
        </a:p>
      </dgm:t>
    </dgm:pt>
    <dgm:pt modelId="{126519C6-7E1B-452C-86E2-6E5ACF573C00}" type="pres">
      <dgm:prSet presAssocID="{90308AD6-A933-4B4F-9651-303AD17A5B8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001CF0-89EB-47B0-ABD5-D32B425EF32F}" type="pres">
      <dgm:prSet presAssocID="{A2B9ABAF-809B-425B-A710-51D28216065E}" presName="composite" presStyleCnt="0"/>
      <dgm:spPr/>
    </dgm:pt>
    <dgm:pt modelId="{8A62968A-8DAA-45C9-8BAE-D14F70D29055}" type="pres">
      <dgm:prSet presAssocID="{A2B9ABAF-809B-425B-A710-51D28216065E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1DEC24-D5D5-4205-B285-2EFFCDC13048}" type="pres">
      <dgm:prSet presAssocID="{A2B9ABAF-809B-425B-A710-51D28216065E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CEDB49-18A2-4F06-B493-44CCE310A52D}" type="pres">
      <dgm:prSet presAssocID="{4E925883-A0C8-4F80-AF67-A1783C4A1C52}" presName="sp" presStyleCnt="0"/>
      <dgm:spPr/>
    </dgm:pt>
    <dgm:pt modelId="{1C0E1C33-A2BD-4F0E-B72F-7C691466529B}" type="pres">
      <dgm:prSet presAssocID="{6BFBE65D-8A12-44B5-A7B6-024844C359B0}" presName="composite" presStyleCnt="0"/>
      <dgm:spPr/>
    </dgm:pt>
    <dgm:pt modelId="{C019DCE0-0CF8-428B-8CB7-A2E93114AB3D}" type="pres">
      <dgm:prSet presAssocID="{6BFBE65D-8A12-44B5-A7B6-024844C359B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34CDB2-E049-46D7-A580-B68A67E8FC1A}" type="pres">
      <dgm:prSet presAssocID="{6BFBE65D-8A12-44B5-A7B6-024844C359B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E8736-EC3A-4F2B-B4E8-349C43769BDC}" type="pres">
      <dgm:prSet presAssocID="{CCFF669C-BCF1-4554-A8D9-2CD05897F0E0}" presName="sp" presStyleCnt="0"/>
      <dgm:spPr/>
    </dgm:pt>
    <dgm:pt modelId="{F2E5211C-735D-4316-BB65-02A03B576012}" type="pres">
      <dgm:prSet presAssocID="{9ED72852-F3E8-4C62-916C-31C857479B33}" presName="composite" presStyleCnt="0"/>
      <dgm:spPr/>
    </dgm:pt>
    <dgm:pt modelId="{8ADE023F-090C-4473-81F7-CD89E3FACB7E}" type="pres">
      <dgm:prSet presAssocID="{9ED72852-F3E8-4C62-916C-31C857479B3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4FBDE-2902-46B7-9F31-6043CCC07F41}" type="pres">
      <dgm:prSet presAssocID="{9ED72852-F3E8-4C62-916C-31C857479B3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76AA86-D927-42C8-9B54-20BAC10BF899}" type="pres">
      <dgm:prSet presAssocID="{AFD687EA-08B7-4548-AAAC-C76DD96478CC}" presName="sp" presStyleCnt="0"/>
      <dgm:spPr/>
    </dgm:pt>
    <dgm:pt modelId="{62B0B94F-D300-413C-91A0-9D656AEBBCA3}" type="pres">
      <dgm:prSet presAssocID="{877FBDB7-44F2-4761-BF90-0461A646E4BD}" presName="composite" presStyleCnt="0"/>
      <dgm:spPr/>
    </dgm:pt>
    <dgm:pt modelId="{A00B8D9E-26BD-42A0-9083-F9C99F981F8E}" type="pres">
      <dgm:prSet presAssocID="{877FBDB7-44F2-4761-BF90-0461A646E4B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B5D71-0AEC-4C9F-BA0C-B3B8E91C1E69}" type="pres">
      <dgm:prSet presAssocID="{877FBDB7-44F2-4761-BF90-0461A646E4B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B3E93-9F43-44C4-9DB1-B516D14BE9C6}" type="pres">
      <dgm:prSet presAssocID="{32850EEC-F21C-4B37-BEF7-C4D5EE4B5220}" presName="sp" presStyleCnt="0"/>
      <dgm:spPr/>
    </dgm:pt>
    <dgm:pt modelId="{747FFEC8-3DEC-4C08-AA95-4F94410322B7}" type="pres">
      <dgm:prSet presAssocID="{7B0A881D-DAEF-41EC-9BFB-FF465AC9BCB8}" presName="composite" presStyleCnt="0"/>
      <dgm:spPr/>
    </dgm:pt>
    <dgm:pt modelId="{0115B45E-7C30-47FB-AA6A-C63D9642BA15}" type="pres">
      <dgm:prSet presAssocID="{7B0A881D-DAEF-41EC-9BFB-FF465AC9BCB8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5F5D4-A04B-4342-AF8E-2DB1B7F3422D}" type="pres">
      <dgm:prSet presAssocID="{7B0A881D-DAEF-41EC-9BFB-FF465AC9BCB8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61DE92-942F-49A6-A701-8FA8E5BE986C}" srcId="{90308AD6-A933-4B4F-9651-303AD17A5B8C}" destId="{9ED72852-F3E8-4C62-916C-31C857479B33}" srcOrd="2" destOrd="0" parTransId="{5F05A5D7-BB68-4F47-A174-0C3BFC84D612}" sibTransId="{AFD687EA-08B7-4548-AAAC-C76DD96478CC}"/>
    <dgm:cxn modelId="{6C8FA646-62F3-491A-8004-9C1DE4398678}" srcId="{90308AD6-A933-4B4F-9651-303AD17A5B8C}" destId="{877FBDB7-44F2-4761-BF90-0461A646E4BD}" srcOrd="3" destOrd="0" parTransId="{7E5DBAD7-B0CC-4525-9C70-E9E4B0F7E61B}" sibTransId="{32850EEC-F21C-4B37-BEF7-C4D5EE4B5220}"/>
    <dgm:cxn modelId="{7BD5ADB7-66CA-4906-8CA8-6D580918466B}" type="presOf" srcId="{A280EA72-0C2A-4F1D-A29C-FCC4BCEDEEE6}" destId="{007B5D71-0AEC-4C9F-BA0C-B3B8E91C1E69}" srcOrd="0" destOrd="0" presId="urn:microsoft.com/office/officeart/2005/8/layout/chevron2"/>
    <dgm:cxn modelId="{3C6645DA-90A5-435A-AE2A-F57F5A7353AC}" srcId="{6BFBE65D-8A12-44B5-A7B6-024844C359B0}" destId="{B8E2F1A8-0543-4215-890A-6F4F2E88649E}" srcOrd="0" destOrd="0" parTransId="{38BE0CC5-12B2-44AF-A52D-9CA387AF47A6}" sibTransId="{1581E4F0-EB9A-40B0-A166-01594B549901}"/>
    <dgm:cxn modelId="{47359E52-1864-40D3-B7EE-2B751DD12A51}" type="presOf" srcId="{A2B9ABAF-809B-425B-A710-51D28216065E}" destId="{8A62968A-8DAA-45C9-8BAE-D14F70D29055}" srcOrd="0" destOrd="0" presId="urn:microsoft.com/office/officeart/2005/8/layout/chevron2"/>
    <dgm:cxn modelId="{DB407E28-2E32-417E-9121-7A05D4D1B7DD}" type="presOf" srcId="{8BAA42AE-4A5E-4043-BD87-4EF4751FDBF7}" destId="{5E54FBDE-2902-46B7-9F31-6043CCC07F41}" srcOrd="0" destOrd="0" presId="urn:microsoft.com/office/officeart/2005/8/layout/chevron2"/>
    <dgm:cxn modelId="{5759A856-C2A8-47F2-B7D6-ECD2D56A3D85}" type="presOf" srcId="{6BFBE65D-8A12-44B5-A7B6-024844C359B0}" destId="{C019DCE0-0CF8-428B-8CB7-A2E93114AB3D}" srcOrd="0" destOrd="0" presId="urn:microsoft.com/office/officeart/2005/8/layout/chevron2"/>
    <dgm:cxn modelId="{D4E40C5A-98E0-4B92-8BE3-432E367D0AC8}" srcId="{90308AD6-A933-4B4F-9651-303AD17A5B8C}" destId="{A2B9ABAF-809B-425B-A710-51D28216065E}" srcOrd="0" destOrd="0" parTransId="{A795E599-76D9-4F2D-AE35-B7B88336DAE4}" sibTransId="{4E925883-A0C8-4F80-AF67-A1783C4A1C52}"/>
    <dgm:cxn modelId="{A925EAB5-434E-431D-ACEE-EA39337549A9}" type="presOf" srcId="{9ED72852-F3E8-4C62-916C-31C857479B33}" destId="{8ADE023F-090C-4473-81F7-CD89E3FACB7E}" srcOrd="0" destOrd="0" presId="urn:microsoft.com/office/officeart/2005/8/layout/chevron2"/>
    <dgm:cxn modelId="{CD56D744-2CB3-4F35-A23A-929803122C7A}" type="presOf" srcId="{EED9FD41-9681-4239-983C-35DA1DC6C54E}" destId="{5E1DEC24-D5D5-4205-B285-2EFFCDC13048}" srcOrd="0" destOrd="0" presId="urn:microsoft.com/office/officeart/2005/8/layout/chevron2"/>
    <dgm:cxn modelId="{B598FF51-E888-4103-B1D5-7A5E3F5F6D07}" srcId="{9ED72852-F3E8-4C62-916C-31C857479B33}" destId="{8BAA42AE-4A5E-4043-BD87-4EF4751FDBF7}" srcOrd="0" destOrd="0" parTransId="{40C7A0E0-0E6A-4D54-84AC-5B41F77A0D3E}" sibTransId="{71E536B5-66CD-428F-BD0A-588DE918D16F}"/>
    <dgm:cxn modelId="{C59BC323-069C-46AB-8594-90B73A1442BC}" type="presOf" srcId="{90308AD6-A933-4B4F-9651-303AD17A5B8C}" destId="{126519C6-7E1B-452C-86E2-6E5ACF573C00}" srcOrd="0" destOrd="0" presId="urn:microsoft.com/office/officeart/2005/8/layout/chevron2"/>
    <dgm:cxn modelId="{F7FA9D6D-4C55-4BCC-896A-14299F6C96CF}" srcId="{90308AD6-A933-4B4F-9651-303AD17A5B8C}" destId="{7B0A881D-DAEF-41EC-9BFB-FF465AC9BCB8}" srcOrd="4" destOrd="0" parTransId="{D0CF97B3-5A2A-4149-BE37-AC55DA8F3F5C}" sibTransId="{AF4979C7-185B-47D7-9231-8C395F157558}"/>
    <dgm:cxn modelId="{E4F7A926-ED4A-4089-A4CD-E495FDC70486}" srcId="{877FBDB7-44F2-4761-BF90-0461A646E4BD}" destId="{A280EA72-0C2A-4F1D-A29C-FCC4BCEDEEE6}" srcOrd="0" destOrd="0" parTransId="{031E3DE4-0B29-41A7-9DB4-113332A8EADF}" sibTransId="{537E17BD-7D75-4308-921D-450B5ECCEAAA}"/>
    <dgm:cxn modelId="{5C4C98A0-C377-425F-A9D6-347B1553BEC8}" type="presOf" srcId="{52843E1E-E4DE-46A5-BA54-D4A70FCF5B3F}" destId="{C955F5D4-A04B-4342-AF8E-2DB1B7F3422D}" srcOrd="0" destOrd="0" presId="urn:microsoft.com/office/officeart/2005/8/layout/chevron2"/>
    <dgm:cxn modelId="{4D7D7CB0-791F-4F4E-8A93-8E8B0173FDA0}" srcId="{A2B9ABAF-809B-425B-A710-51D28216065E}" destId="{EED9FD41-9681-4239-983C-35DA1DC6C54E}" srcOrd="0" destOrd="0" parTransId="{D9C2D776-1773-41F7-95A9-FD1397907DDD}" sibTransId="{2960F287-7AC5-402F-B96D-398AD0E101FE}"/>
    <dgm:cxn modelId="{5629D4F5-76C7-4E65-9ECB-0BF8FDD57A46}" srcId="{7B0A881D-DAEF-41EC-9BFB-FF465AC9BCB8}" destId="{52843E1E-E4DE-46A5-BA54-D4A70FCF5B3F}" srcOrd="0" destOrd="0" parTransId="{781D8977-2546-4728-AB40-45B44710789D}" sibTransId="{5F26201C-9551-4435-8567-3D6F710F0B32}"/>
    <dgm:cxn modelId="{905D6ED4-270C-41CF-8699-486D709F7D2D}" type="presOf" srcId="{877FBDB7-44F2-4761-BF90-0461A646E4BD}" destId="{A00B8D9E-26BD-42A0-9083-F9C99F981F8E}" srcOrd="0" destOrd="0" presId="urn:microsoft.com/office/officeart/2005/8/layout/chevron2"/>
    <dgm:cxn modelId="{C2EEB7DF-05E5-424A-9AB3-200B8153494F}" srcId="{90308AD6-A933-4B4F-9651-303AD17A5B8C}" destId="{6BFBE65D-8A12-44B5-A7B6-024844C359B0}" srcOrd="1" destOrd="0" parTransId="{61C51D5C-311E-4DAC-B172-4F8086E8FEF3}" sibTransId="{CCFF669C-BCF1-4554-A8D9-2CD05897F0E0}"/>
    <dgm:cxn modelId="{2878F0BC-8F6E-4AF6-95E7-7F8C9FDC69E3}" type="presOf" srcId="{7B0A881D-DAEF-41EC-9BFB-FF465AC9BCB8}" destId="{0115B45E-7C30-47FB-AA6A-C63D9642BA15}" srcOrd="0" destOrd="0" presId="urn:microsoft.com/office/officeart/2005/8/layout/chevron2"/>
    <dgm:cxn modelId="{91020454-F8BE-48A3-84BD-331AF2686D07}" type="presOf" srcId="{B8E2F1A8-0543-4215-890A-6F4F2E88649E}" destId="{B734CDB2-E049-46D7-A580-B68A67E8FC1A}" srcOrd="0" destOrd="0" presId="urn:microsoft.com/office/officeart/2005/8/layout/chevron2"/>
    <dgm:cxn modelId="{340EB483-DCF3-4605-B30B-4E90CD737375}" type="presParOf" srcId="{126519C6-7E1B-452C-86E2-6E5ACF573C00}" destId="{2E001CF0-89EB-47B0-ABD5-D32B425EF32F}" srcOrd="0" destOrd="0" presId="urn:microsoft.com/office/officeart/2005/8/layout/chevron2"/>
    <dgm:cxn modelId="{7D71CB3B-95B2-4B5E-A26E-DD2E0BA76FE8}" type="presParOf" srcId="{2E001CF0-89EB-47B0-ABD5-D32B425EF32F}" destId="{8A62968A-8DAA-45C9-8BAE-D14F70D29055}" srcOrd="0" destOrd="0" presId="urn:microsoft.com/office/officeart/2005/8/layout/chevron2"/>
    <dgm:cxn modelId="{E4F7CCDB-9F3A-432C-821F-7E2C56CA4951}" type="presParOf" srcId="{2E001CF0-89EB-47B0-ABD5-D32B425EF32F}" destId="{5E1DEC24-D5D5-4205-B285-2EFFCDC13048}" srcOrd="1" destOrd="0" presId="urn:microsoft.com/office/officeart/2005/8/layout/chevron2"/>
    <dgm:cxn modelId="{CF0D66CE-B75A-48AE-AF15-2014DCDD3A63}" type="presParOf" srcId="{126519C6-7E1B-452C-86E2-6E5ACF573C00}" destId="{E2CEDB49-18A2-4F06-B493-44CCE310A52D}" srcOrd="1" destOrd="0" presId="urn:microsoft.com/office/officeart/2005/8/layout/chevron2"/>
    <dgm:cxn modelId="{DE8693AD-345D-4EC5-908F-8FAA96B3BC7D}" type="presParOf" srcId="{126519C6-7E1B-452C-86E2-6E5ACF573C00}" destId="{1C0E1C33-A2BD-4F0E-B72F-7C691466529B}" srcOrd="2" destOrd="0" presId="urn:microsoft.com/office/officeart/2005/8/layout/chevron2"/>
    <dgm:cxn modelId="{E90D9972-3FB6-4BBA-AF99-F9CE8C5F0045}" type="presParOf" srcId="{1C0E1C33-A2BD-4F0E-B72F-7C691466529B}" destId="{C019DCE0-0CF8-428B-8CB7-A2E93114AB3D}" srcOrd="0" destOrd="0" presId="urn:microsoft.com/office/officeart/2005/8/layout/chevron2"/>
    <dgm:cxn modelId="{9F8D3DB1-ED5B-4CDA-9C76-C956F937525A}" type="presParOf" srcId="{1C0E1C33-A2BD-4F0E-B72F-7C691466529B}" destId="{B734CDB2-E049-46D7-A580-B68A67E8FC1A}" srcOrd="1" destOrd="0" presId="urn:microsoft.com/office/officeart/2005/8/layout/chevron2"/>
    <dgm:cxn modelId="{94899AEF-AE14-498B-8E77-6A8BC9FA2D39}" type="presParOf" srcId="{126519C6-7E1B-452C-86E2-6E5ACF573C00}" destId="{879E8736-EC3A-4F2B-B4E8-349C43769BDC}" srcOrd="3" destOrd="0" presId="urn:microsoft.com/office/officeart/2005/8/layout/chevron2"/>
    <dgm:cxn modelId="{1964DBD7-0E30-4DEC-AF2C-9C040CC7FF44}" type="presParOf" srcId="{126519C6-7E1B-452C-86E2-6E5ACF573C00}" destId="{F2E5211C-735D-4316-BB65-02A03B576012}" srcOrd="4" destOrd="0" presId="urn:microsoft.com/office/officeart/2005/8/layout/chevron2"/>
    <dgm:cxn modelId="{AE60AB99-14E6-4496-87C3-A0D6276B91C0}" type="presParOf" srcId="{F2E5211C-735D-4316-BB65-02A03B576012}" destId="{8ADE023F-090C-4473-81F7-CD89E3FACB7E}" srcOrd="0" destOrd="0" presId="urn:microsoft.com/office/officeart/2005/8/layout/chevron2"/>
    <dgm:cxn modelId="{604A4DAC-A281-4A28-BC7A-C89F00064FD6}" type="presParOf" srcId="{F2E5211C-735D-4316-BB65-02A03B576012}" destId="{5E54FBDE-2902-46B7-9F31-6043CCC07F41}" srcOrd="1" destOrd="0" presId="urn:microsoft.com/office/officeart/2005/8/layout/chevron2"/>
    <dgm:cxn modelId="{BFA66385-3491-41F2-86B9-F0F9AA193152}" type="presParOf" srcId="{126519C6-7E1B-452C-86E2-6E5ACF573C00}" destId="{7976AA86-D927-42C8-9B54-20BAC10BF899}" srcOrd="5" destOrd="0" presId="urn:microsoft.com/office/officeart/2005/8/layout/chevron2"/>
    <dgm:cxn modelId="{9C953C19-97F5-43AD-9C58-66A367E13163}" type="presParOf" srcId="{126519C6-7E1B-452C-86E2-6E5ACF573C00}" destId="{62B0B94F-D300-413C-91A0-9D656AEBBCA3}" srcOrd="6" destOrd="0" presId="urn:microsoft.com/office/officeart/2005/8/layout/chevron2"/>
    <dgm:cxn modelId="{FCEC6990-9D13-40E9-AD5A-23C298E1925D}" type="presParOf" srcId="{62B0B94F-D300-413C-91A0-9D656AEBBCA3}" destId="{A00B8D9E-26BD-42A0-9083-F9C99F981F8E}" srcOrd="0" destOrd="0" presId="urn:microsoft.com/office/officeart/2005/8/layout/chevron2"/>
    <dgm:cxn modelId="{20BBE60A-1B39-415E-8A47-AD3548A2DD53}" type="presParOf" srcId="{62B0B94F-D300-413C-91A0-9D656AEBBCA3}" destId="{007B5D71-0AEC-4C9F-BA0C-B3B8E91C1E69}" srcOrd="1" destOrd="0" presId="urn:microsoft.com/office/officeart/2005/8/layout/chevron2"/>
    <dgm:cxn modelId="{63D1014E-54E7-4C97-8D4A-0EB9FEF14CBC}" type="presParOf" srcId="{126519C6-7E1B-452C-86E2-6E5ACF573C00}" destId="{3FEB3E93-9F43-44C4-9DB1-B516D14BE9C6}" srcOrd="7" destOrd="0" presId="urn:microsoft.com/office/officeart/2005/8/layout/chevron2"/>
    <dgm:cxn modelId="{D423DCB3-5BAC-4EA5-A265-7130DA45B8EB}" type="presParOf" srcId="{126519C6-7E1B-452C-86E2-6E5ACF573C00}" destId="{747FFEC8-3DEC-4C08-AA95-4F94410322B7}" srcOrd="8" destOrd="0" presId="urn:microsoft.com/office/officeart/2005/8/layout/chevron2"/>
    <dgm:cxn modelId="{8AABFD57-0E4F-407F-9F32-C707954E7EA2}" type="presParOf" srcId="{747FFEC8-3DEC-4C08-AA95-4F94410322B7}" destId="{0115B45E-7C30-47FB-AA6A-C63D9642BA15}" srcOrd="0" destOrd="0" presId="urn:microsoft.com/office/officeart/2005/8/layout/chevron2"/>
    <dgm:cxn modelId="{7ECF82A7-9C5B-4804-B0D3-CA5C9E3D1849}" type="presParOf" srcId="{747FFEC8-3DEC-4C08-AA95-4F94410322B7}" destId="{C955F5D4-A04B-4342-AF8E-2DB1B7F3422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CF70C8-723D-4379-BB09-6D0204CE662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560C24B-3825-4609-A5E6-E63D89BF078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latin typeface="Berlin Sans FB" panose="020E0602020502020306" pitchFamily="34" charset="0"/>
            </a:rPr>
            <a:t>Are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graduation and employment rates getting better?  </a:t>
          </a:r>
        </a:p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Getting worse?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DF552D1D-ACB7-464F-B846-C5AC17B8E422}" type="parTrans" cxnId="{23F1A20C-76F6-40DB-8A83-E6C6B2F2096C}">
      <dgm:prSet/>
      <dgm:spPr/>
      <dgm:t>
        <a:bodyPr/>
        <a:lstStyle/>
        <a:p>
          <a:endParaRPr lang="en-US"/>
        </a:p>
      </dgm:t>
    </dgm:pt>
    <dgm:pt modelId="{ADC79D26-E7C4-480E-9359-752E248F9D9D}" type="sibTrans" cxnId="{23F1A20C-76F6-40DB-8A83-E6C6B2F2096C}">
      <dgm:prSet/>
      <dgm:spPr/>
      <dgm:t>
        <a:bodyPr/>
        <a:lstStyle/>
        <a:p>
          <a:endParaRPr lang="en-US"/>
        </a:p>
      </dgm:t>
    </dgm:pt>
    <dgm:pt modelId="{1B02FBFB-1395-41A1-89D7-F333039A1470}">
      <dgm:prSet phldrT="[Text]" custT="1"/>
      <dgm:spPr/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    </a:t>
          </a:r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Are there any mitigating factors impacting the school’s ability to demonstrate successful student achievement?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E4F2B8F0-924E-4398-9085-B13C235009E5}" type="parTrans" cxnId="{BDBA128C-CA52-413E-8A2B-9431F1B7686F}">
      <dgm:prSet/>
      <dgm:spPr/>
      <dgm:t>
        <a:bodyPr/>
        <a:lstStyle/>
        <a:p>
          <a:endParaRPr lang="en-US"/>
        </a:p>
      </dgm:t>
    </dgm:pt>
    <dgm:pt modelId="{2544AA92-3B17-439F-AB5A-A3E57906A98F}" type="sibTrans" cxnId="{BDBA128C-CA52-413E-8A2B-9431F1B7686F}">
      <dgm:prSet/>
      <dgm:spPr/>
      <dgm:t>
        <a:bodyPr/>
        <a:lstStyle/>
        <a:p>
          <a:endParaRPr lang="en-US"/>
        </a:p>
      </dgm:t>
    </dgm:pt>
    <dgm:pt modelId="{4DA6EADD-0598-4868-BF6A-6D9E6F53EBC7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>
              <a:latin typeface="Calibri Light" panose="020F0302020204030204" pitchFamily="34" charset="0"/>
            </a:rPr>
            <a:t>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What changes has the school made with respect to the program curriculum or career service initiatives?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98368CCB-C8E1-46E0-A009-CA7910B11C48}" type="parTrans" cxnId="{B9E95BA2-B1C6-4639-8C8E-B76C42F55BDE}">
      <dgm:prSet/>
      <dgm:spPr/>
      <dgm:t>
        <a:bodyPr/>
        <a:lstStyle/>
        <a:p>
          <a:endParaRPr lang="en-US"/>
        </a:p>
      </dgm:t>
    </dgm:pt>
    <dgm:pt modelId="{00A07B88-1827-4CEA-90F9-94F1D91A5ABF}" type="sibTrans" cxnId="{B9E95BA2-B1C6-4639-8C8E-B76C42F55BDE}">
      <dgm:prSet/>
      <dgm:spPr/>
      <dgm:t>
        <a:bodyPr/>
        <a:lstStyle/>
        <a:p>
          <a:endParaRPr lang="en-US"/>
        </a:p>
      </dgm:t>
    </dgm:pt>
    <dgm:pt modelId="{510E53DF-10B1-47FE-9C8A-58811510A5B4}">
      <dgm:prSet/>
      <dgm:spPr>
        <a:solidFill>
          <a:srgbClr val="7030A0"/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What do the members of the school’s Program Advisory Committee say about employment opportunities? equipment? curriculum?</a:t>
          </a:r>
        </a:p>
      </dgm:t>
    </dgm:pt>
    <dgm:pt modelId="{60AB8B17-3AE7-4778-866C-816157711AB8}" type="parTrans" cxnId="{ECE9418B-CEA8-4772-9FD2-0C2720DDCC18}">
      <dgm:prSet/>
      <dgm:spPr/>
      <dgm:t>
        <a:bodyPr/>
        <a:lstStyle/>
        <a:p>
          <a:endParaRPr lang="en-US"/>
        </a:p>
      </dgm:t>
    </dgm:pt>
    <dgm:pt modelId="{7B297769-A5CA-4126-8F5C-45AC42B02139}" type="sibTrans" cxnId="{ECE9418B-CEA8-4772-9FD2-0C2720DDCC18}">
      <dgm:prSet/>
      <dgm:spPr/>
      <dgm:t>
        <a:bodyPr/>
        <a:lstStyle/>
        <a:p>
          <a:endParaRPr lang="en-US"/>
        </a:p>
      </dgm:t>
    </dgm:pt>
    <dgm:pt modelId="{8AF75A44-76A4-459A-97E1-46CE35DC6356}" type="pres">
      <dgm:prSet presAssocID="{D9CF70C8-723D-4379-BB09-6D0204CE6626}" presName="linearFlow" presStyleCnt="0">
        <dgm:presLayoutVars>
          <dgm:dir/>
          <dgm:resizeHandles val="exact"/>
        </dgm:presLayoutVars>
      </dgm:prSet>
      <dgm:spPr/>
    </dgm:pt>
    <dgm:pt modelId="{F1F31998-74D8-448B-A082-0D3D2F0DCF95}" type="pres">
      <dgm:prSet presAssocID="{C560C24B-3825-4609-A5E6-E63D89BF078C}" presName="composite" presStyleCnt="0"/>
      <dgm:spPr/>
    </dgm:pt>
    <dgm:pt modelId="{CA7CC17B-E571-4EE4-AA47-17AFF7226650}" type="pres">
      <dgm:prSet presAssocID="{C560C24B-3825-4609-A5E6-E63D89BF078C}" presName="imgShp" presStyleLbl="fgImgPlace1" presStyleIdx="0" presStyleCnt="4"/>
      <dgm:spPr>
        <a:solidFill>
          <a:srgbClr val="92D050"/>
        </a:solidFill>
      </dgm:spPr>
    </dgm:pt>
    <dgm:pt modelId="{0B41CB21-4BD7-4C66-A591-21CE863E9588}" type="pres">
      <dgm:prSet presAssocID="{C560C24B-3825-4609-A5E6-E63D89BF078C}" presName="txShp" presStyleLbl="node1" presStyleIdx="0" presStyleCnt="4" custScaleX="122020" custLinFactNeighborX="5607" custLinFactNeighborY="-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54A89D-C741-4A0E-BE75-9CAAAF5B0231}" type="pres">
      <dgm:prSet presAssocID="{ADC79D26-E7C4-480E-9359-752E248F9D9D}" presName="spacing" presStyleCnt="0"/>
      <dgm:spPr/>
    </dgm:pt>
    <dgm:pt modelId="{FE76F203-21EF-4926-B7F6-1A895787FDAB}" type="pres">
      <dgm:prSet presAssocID="{1B02FBFB-1395-41A1-89D7-F333039A1470}" presName="composite" presStyleCnt="0"/>
      <dgm:spPr/>
    </dgm:pt>
    <dgm:pt modelId="{39FAF04D-86F3-4C78-BADC-C793E9DE34B0}" type="pres">
      <dgm:prSet presAssocID="{1B02FBFB-1395-41A1-89D7-F333039A1470}" presName="imgShp" presStyleLbl="fgImgPlace1" presStyleIdx="1" presStyleCnt="4"/>
      <dgm:spPr>
        <a:solidFill>
          <a:srgbClr val="00B0F0"/>
        </a:solidFill>
      </dgm:spPr>
    </dgm:pt>
    <dgm:pt modelId="{C28C8FF4-F28C-498E-BF18-71A32CA8BBBF}" type="pres">
      <dgm:prSet presAssocID="{1B02FBFB-1395-41A1-89D7-F333039A1470}" presName="txShp" presStyleLbl="node1" presStyleIdx="1" presStyleCnt="4" custScaleX="124120" custLinFactNeighborX="2387" custLinFactNeighborY="-10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FC616E-B1ED-4817-B788-5505ED3296A5}" type="pres">
      <dgm:prSet presAssocID="{2544AA92-3B17-439F-AB5A-A3E57906A98F}" presName="spacing" presStyleCnt="0"/>
      <dgm:spPr/>
    </dgm:pt>
    <dgm:pt modelId="{16998846-C461-42B0-8F65-334BD6053A37}" type="pres">
      <dgm:prSet presAssocID="{4DA6EADD-0598-4868-BF6A-6D9E6F53EBC7}" presName="composite" presStyleCnt="0"/>
      <dgm:spPr/>
    </dgm:pt>
    <dgm:pt modelId="{4BBBECEB-FE21-492F-B0E0-30D391F4EB15}" type="pres">
      <dgm:prSet presAssocID="{4DA6EADD-0598-4868-BF6A-6D9E6F53EBC7}" presName="imgShp" presStyleLbl="fgImgPlace1" presStyleIdx="2" presStyleCnt="4"/>
      <dgm:spPr>
        <a:solidFill>
          <a:srgbClr val="FF0000"/>
        </a:solidFill>
      </dgm:spPr>
    </dgm:pt>
    <dgm:pt modelId="{323073C4-EE0F-42B8-BE9E-808EF221C377}" type="pres">
      <dgm:prSet presAssocID="{4DA6EADD-0598-4868-BF6A-6D9E6F53EBC7}" presName="txShp" presStyleLbl="node1" presStyleIdx="2" presStyleCnt="4" custScaleX="114859" custLinFactNeighborX="4691" custLinFactNeighborY="-20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0D4D3C-EB2B-496F-85D7-81413B5F006B}" type="pres">
      <dgm:prSet presAssocID="{00A07B88-1827-4CEA-90F9-94F1D91A5ABF}" presName="spacing" presStyleCnt="0"/>
      <dgm:spPr/>
    </dgm:pt>
    <dgm:pt modelId="{1CB95C83-A564-40D0-B026-ADECA3D111C7}" type="pres">
      <dgm:prSet presAssocID="{510E53DF-10B1-47FE-9C8A-58811510A5B4}" presName="composite" presStyleCnt="0"/>
      <dgm:spPr/>
    </dgm:pt>
    <dgm:pt modelId="{63366801-A465-45A9-9884-155A949868A1}" type="pres">
      <dgm:prSet presAssocID="{510E53DF-10B1-47FE-9C8A-58811510A5B4}" presName="imgShp" presStyleLbl="fgImgPlace1" presStyleIdx="3" presStyleCnt="4"/>
      <dgm:spPr>
        <a:solidFill>
          <a:srgbClr val="7030A0"/>
        </a:solidFill>
      </dgm:spPr>
    </dgm:pt>
    <dgm:pt modelId="{CD7768B0-A677-4A9F-9940-87707C911437}" type="pres">
      <dgm:prSet presAssocID="{510E53DF-10B1-47FE-9C8A-58811510A5B4}" presName="txShp" presStyleLbl="node1" presStyleIdx="3" presStyleCnt="4" custScaleX="107698" custLinFactNeighborX="5792" custLinFactNeighborY="-30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95181A-9928-4F7C-9DDD-226F8F43FFE8}" type="presOf" srcId="{C560C24B-3825-4609-A5E6-E63D89BF078C}" destId="{0B41CB21-4BD7-4C66-A591-21CE863E9588}" srcOrd="0" destOrd="0" presId="urn:microsoft.com/office/officeart/2005/8/layout/vList3"/>
    <dgm:cxn modelId="{6C41B9CF-5AFB-437D-A1BA-36EAF92D2F4B}" type="presOf" srcId="{D9CF70C8-723D-4379-BB09-6D0204CE6626}" destId="{8AF75A44-76A4-459A-97E1-46CE35DC6356}" srcOrd="0" destOrd="0" presId="urn:microsoft.com/office/officeart/2005/8/layout/vList3"/>
    <dgm:cxn modelId="{2B835AE6-2C90-4B4E-A52D-270D7EEDB138}" type="presOf" srcId="{4DA6EADD-0598-4868-BF6A-6D9E6F53EBC7}" destId="{323073C4-EE0F-42B8-BE9E-808EF221C377}" srcOrd="0" destOrd="0" presId="urn:microsoft.com/office/officeart/2005/8/layout/vList3"/>
    <dgm:cxn modelId="{BDBA128C-CA52-413E-8A2B-9431F1B7686F}" srcId="{D9CF70C8-723D-4379-BB09-6D0204CE6626}" destId="{1B02FBFB-1395-41A1-89D7-F333039A1470}" srcOrd="1" destOrd="0" parTransId="{E4F2B8F0-924E-4398-9085-B13C235009E5}" sibTransId="{2544AA92-3B17-439F-AB5A-A3E57906A98F}"/>
    <dgm:cxn modelId="{23F1A20C-76F6-40DB-8A83-E6C6B2F2096C}" srcId="{D9CF70C8-723D-4379-BB09-6D0204CE6626}" destId="{C560C24B-3825-4609-A5E6-E63D89BF078C}" srcOrd="0" destOrd="0" parTransId="{DF552D1D-ACB7-464F-B846-C5AC17B8E422}" sibTransId="{ADC79D26-E7C4-480E-9359-752E248F9D9D}"/>
    <dgm:cxn modelId="{7D67F9AE-A259-4AF3-AEFF-B0B80D731B16}" type="presOf" srcId="{1B02FBFB-1395-41A1-89D7-F333039A1470}" destId="{C28C8FF4-F28C-498E-BF18-71A32CA8BBBF}" srcOrd="0" destOrd="0" presId="urn:microsoft.com/office/officeart/2005/8/layout/vList3"/>
    <dgm:cxn modelId="{B9E95BA2-B1C6-4639-8C8E-B76C42F55BDE}" srcId="{D9CF70C8-723D-4379-BB09-6D0204CE6626}" destId="{4DA6EADD-0598-4868-BF6A-6D9E6F53EBC7}" srcOrd="2" destOrd="0" parTransId="{98368CCB-C8E1-46E0-A009-CA7910B11C48}" sibTransId="{00A07B88-1827-4CEA-90F9-94F1D91A5ABF}"/>
    <dgm:cxn modelId="{0768BBB8-C917-45DD-A11B-B4D1D888FAAB}" type="presOf" srcId="{510E53DF-10B1-47FE-9C8A-58811510A5B4}" destId="{CD7768B0-A677-4A9F-9940-87707C911437}" srcOrd="0" destOrd="0" presId="urn:microsoft.com/office/officeart/2005/8/layout/vList3"/>
    <dgm:cxn modelId="{ECE9418B-CEA8-4772-9FD2-0C2720DDCC18}" srcId="{D9CF70C8-723D-4379-BB09-6D0204CE6626}" destId="{510E53DF-10B1-47FE-9C8A-58811510A5B4}" srcOrd="3" destOrd="0" parTransId="{60AB8B17-3AE7-4778-866C-816157711AB8}" sibTransId="{7B297769-A5CA-4126-8F5C-45AC42B02139}"/>
    <dgm:cxn modelId="{4E32002D-9555-4519-B0E7-36327B515CBA}" type="presParOf" srcId="{8AF75A44-76A4-459A-97E1-46CE35DC6356}" destId="{F1F31998-74D8-448B-A082-0D3D2F0DCF95}" srcOrd="0" destOrd="0" presId="urn:microsoft.com/office/officeart/2005/8/layout/vList3"/>
    <dgm:cxn modelId="{0CD6158F-2FFB-4EC2-90DB-AB4C197BF834}" type="presParOf" srcId="{F1F31998-74D8-448B-A082-0D3D2F0DCF95}" destId="{CA7CC17B-E571-4EE4-AA47-17AFF7226650}" srcOrd="0" destOrd="0" presId="urn:microsoft.com/office/officeart/2005/8/layout/vList3"/>
    <dgm:cxn modelId="{4DB4A40B-AF26-4D5B-B4DF-AF02D9ABB38E}" type="presParOf" srcId="{F1F31998-74D8-448B-A082-0D3D2F0DCF95}" destId="{0B41CB21-4BD7-4C66-A591-21CE863E9588}" srcOrd="1" destOrd="0" presId="urn:microsoft.com/office/officeart/2005/8/layout/vList3"/>
    <dgm:cxn modelId="{448F5380-F194-4399-BE4B-C55C0E123FD3}" type="presParOf" srcId="{8AF75A44-76A4-459A-97E1-46CE35DC6356}" destId="{5554A89D-C741-4A0E-BE75-9CAAAF5B0231}" srcOrd="1" destOrd="0" presId="urn:microsoft.com/office/officeart/2005/8/layout/vList3"/>
    <dgm:cxn modelId="{EED0FD37-59DF-4FFD-A029-9796A333CDFA}" type="presParOf" srcId="{8AF75A44-76A4-459A-97E1-46CE35DC6356}" destId="{FE76F203-21EF-4926-B7F6-1A895787FDAB}" srcOrd="2" destOrd="0" presId="urn:microsoft.com/office/officeart/2005/8/layout/vList3"/>
    <dgm:cxn modelId="{B5DAF943-5D4D-4B4E-B8E2-70E6AC725569}" type="presParOf" srcId="{FE76F203-21EF-4926-B7F6-1A895787FDAB}" destId="{39FAF04D-86F3-4C78-BADC-C793E9DE34B0}" srcOrd="0" destOrd="0" presId="urn:microsoft.com/office/officeart/2005/8/layout/vList3"/>
    <dgm:cxn modelId="{78AAF632-C40B-4EF5-B973-F0370FE9C341}" type="presParOf" srcId="{FE76F203-21EF-4926-B7F6-1A895787FDAB}" destId="{C28C8FF4-F28C-498E-BF18-71A32CA8BBBF}" srcOrd="1" destOrd="0" presId="urn:microsoft.com/office/officeart/2005/8/layout/vList3"/>
    <dgm:cxn modelId="{945AC24D-B0EB-4203-9BBB-48FC0CB87468}" type="presParOf" srcId="{8AF75A44-76A4-459A-97E1-46CE35DC6356}" destId="{F8FC616E-B1ED-4817-B788-5505ED3296A5}" srcOrd="3" destOrd="0" presId="urn:microsoft.com/office/officeart/2005/8/layout/vList3"/>
    <dgm:cxn modelId="{6C0E317F-B74C-4067-95BF-6E103D7A4972}" type="presParOf" srcId="{8AF75A44-76A4-459A-97E1-46CE35DC6356}" destId="{16998846-C461-42B0-8F65-334BD6053A37}" srcOrd="4" destOrd="0" presId="urn:microsoft.com/office/officeart/2005/8/layout/vList3"/>
    <dgm:cxn modelId="{5DE64ADB-2854-4217-B33A-2F1338399EF1}" type="presParOf" srcId="{16998846-C461-42B0-8F65-334BD6053A37}" destId="{4BBBECEB-FE21-492F-B0E0-30D391F4EB15}" srcOrd="0" destOrd="0" presId="urn:microsoft.com/office/officeart/2005/8/layout/vList3"/>
    <dgm:cxn modelId="{6C4953DD-C358-44B9-8A7E-C089E41EC9EB}" type="presParOf" srcId="{16998846-C461-42B0-8F65-334BD6053A37}" destId="{323073C4-EE0F-42B8-BE9E-808EF221C377}" srcOrd="1" destOrd="0" presId="urn:microsoft.com/office/officeart/2005/8/layout/vList3"/>
    <dgm:cxn modelId="{4FFD6137-1BAD-4596-A199-3960CBAFEF77}" type="presParOf" srcId="{8AF75A44-76A4-459A-97E1-46CE35DC6356}" destId="{E80D4D3C-EB2B-496F-85D7-81413B5F006B}" srcOrd="5" destOrd="0" presId="urn:microsoft.com/office/officeart/2005/8/layout/vList3"/>
    <dgm:cxn modelId="{FFCE52BA-C0C1-4243-A176-EA93E99CE281}" type="presParOf" srcId="{8AF75A44-76A4-459A-97E1-46CE35DC6356}" destId="{1CB95C83-A564-40D0-B026-ADECA3D111C7}" srcOrd="6" destOrd="0" presId="urn:microsoft.com/office/officeart/2005/8/layout/vList3"/>
    <dgm:cxn modelId="{8290B36B-12A4-41AD-837A-D51368C8D472}" type="presParOf" srcId="{1CB95C83-A564-40D0-B026-ADECA3D111C7}" destId="{63366801-A465-45A9-9884-155A949868A1}" srcOrd="0" destOrd="0" presId="urn:microsoft.com/office/officeart/2005/8/layout/vList3"/>
    <dgm:cxn modelId="{689DD954-2C2D-425E-81C0-7594E91A598A}" type="presParOf" srcId="{1CB95C83-A564-40D0-B026-ADECA3D111C7}" destId="{CD7768B0-A677-4A9F-9940-87707C91143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13C2CA4-4189-4848-8199-3AEF3A5A1550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0CB02E-0261-4D7B-96E1-0E386D699E51}">
      <dgm:prSet phldrT="[Text]" custT="1"/>
      <dgm:spPr/>
      <dgm:t>
        <a:bodyPr/>
        <a:lstStyle/>
        <a:p>
          <a:r>
            <a:rPr lang="en-US" sz="2800" dirty="0" smtClean="0">
              <a:latin typeface="Berlin Sans FB" panose="020E0602020502020306" pitchFamily="34" charset="0"/>
            </a:rPr>
            <a:t>Organize all supporting documentation by program, by </a:t>
          </a:r>
          <a:r>
            <a:rPr lang="en-US" sz="2800" u="sng" dirty="0" smtClean="0">
              <a:latin typeface="Berlin Sans FB" panose="020E0602020502020306" pitchFamily="34" charset="0"/>
            </a:rPr>
            <a:t>start date</a:t>
          </a:r>
          <a:endParaRPr lang="en-US" sz="2800" u="sng" dirty="0">
            <a:solidFill>
              <a:srgbClr val="0070C0"/>
            </a:solidFill>
            <a:latin typeface="Calibri Light" panose="020F0302020204030204" pitchFamily="34" charset="0"/>
          </a:endParaRPr>
        </a:p>
      </dgm:t>
    </dgm:pt>
    <dgm:pt modelId="{21A2A588-AC83-493A-B94B-EB8D88C7E275}" type="parTrans" cxnId="{CD5BAE69-C833-43E2-A2FE-A98127B11DAD}">
      <dgm:prSet/>
      <dgm:spPr/>
      <dgm:t>
        <a:bodyPr/>
        <a:lstStyle/>
        <a:p>
          <a:endParaRPr lang="en-US"/>
        </a:p>
      </dgm:t>
    </dgm:pt>
    <dgm:pt modelId="{C8B47E43-36EF-413D-B086-E67804E07F33}" type="sibTrans" cxnId="{CD5BAE69-C833-43E2-A2FE-A98127B11DAD}">
      <dgm:prSet/>
      <dgm:spPr/>
      <dgm:t>
        <a:bodyPr/>
        <a:lstStyle/>
        <a:p>
          <a:endParaRPr lang="en-US"/>
        </a:p>
      </dgm:t>
    </dgm:pt>
    <dgm:pt modelId="{8BD247A6-80A5-4716-9151-3D5BEB2F9F8F}">
      <dgm:prSet phldrT="[Text]" custT="1"/>
      <dgm:spPr/>
      <dgm:t>
        <a:bodyPr/>
        <a:lstStyle/>
        <a:p>
          <a:r>
            <a:rPr lang="en-US" sz="2800" dirty="0" smtClean="0">
              <a:latin typeface="Berlin Sans FB" panose="020E0602020502020306" pitchFamily="34" charset="0"/>
            </a:rPr>
            <a:t>Organize graduate transcripts by program, by </a:t>
          </a:r>
          <a:r>
            <a:rPr lang="en-US" sz="2800" u="sng" dirty="0" smtClean="0">
              <a:latin typeface="Berlin Sans FB" panose="020E0602020502020306" pitchFamily="34" charset="0"/>
            </a:rPr>
            <a:t>start date</a:t>
          </a:r>
          <a:endParaRPr lang="en-US" sz="2800" u="sng" dirty="0">
            <a:latin typeface="Berlin Sans FB" panose="020E0602020502020306" pitchFamily="34" charset="0"/>
          </a:endParaRPr>
        </a:p>
      </dgm:t>
    </dgm:pt>
    <dgm:pt modelId="{11448F91-6CC3-482B-9069-2271713FF566}" type="parTrans" cxnId="{B1DD7C0E-6753-4610-8D2D-0D5214659BCF}">
      <dgm:prSet/>
      <dgm:spPr/>
      <dgm:t>
        <a:bodyPr/>
        <a:lstStyle/>
        <a:p>
          <a:endParaRPr lang="en-US"/>
        </a:p>
      </dgm:t>
    </dgm:pt>
    <dgm:pt modelId="{9566D439-0FBC-4D6F-8EF8-A9A45A2F9E4F}" type="sibTrans" cxnId="{B1DD7C0E-6753-4610-8D2D-0D5214659BCF}">
      <dgm:prSet/>
      <dgm:spPr/>
      <dgm:t>
        <a:bodyPr/>
        <a:lstStyle/>
        <a:p>
          <a:endParaRPr lang="en-US"/>
        </a:p>
      </dgm:t>
    </dgm:pt>
    <dgm:pt modelId="{6E0C0F86-A647-4578-B691-490899565F4E}">
      <dgm:prSet phldrT="[Text]" custT="1"/>
      <dgm:spPr/>
      <dgm:t>
        <a:bodyPr/>
        <a:lstStyle/>
        <a:p>
          <a:r>
            <a:rPr lang="en-US" sz="2800" dirty="0" smtClean="0">
              <a:latin typeface="Berlin Sans FB" panose="020E0602020502020306" pitchFamily="34" charset="0"/>
            </a:rPr>
            <a:t>Organize verifiable records of initial employment by program, by </a:t>
          </a:r>
          <a:r>
            <a:rPr lang="en-US" sz="2800" u="sng" dirty="0" smtClean="0">
              <a:latin typeface="Berlin Sans FB" panose="020E0602020502020306" pitchFamily="34" charset="0"/>
            </a:rPr>
            <a:t>start date</a:t>
          </a:r>
          <a:endParaRPr lang="en-US" sz="1200" u="sng" dirty="0">
            <a:latin typeface="Berlin Sans FB" panose="020E0602020502020306" pitchFamily="34" charset="0"/>
          </a:endParaRPr>
        </a:p>
      </dgm:t>
    </dgm:pt>
    <dgm:pt modelId="{551434C8-8A39-4A82-AF65-AF6518F86474}" type="parTrans" cxnId="{7475881E-995D-4AD4-849B-636D800D71B0}">
      <dgm:prSet/>
      <dgm:spPr/>
      <dgm:t>
        <a:bodyPr/>
        <a:lstStyle/>
        <a:p>
          <a:endParaRPr lang="en-US"/>
        </a:p>
      </dgm:t>
    </dgm:pt>
    <dgm:pt modelId="{4C9FDCF5-793A-4546-9C6C-41D9F8D82913}" type="sibTrans" cxnId="{7475881E-995D-4AD4-849B-636D800D71B0}">
      <dgm:prSet/>
      <dgm:spPr/>
      <dgm:t>
        <a:bodyPr/>
        <a:lstStyle/>
        <a:p>
          <a:endParaRPr lang="en-US"/>
        </a:p>
      </dgm:t>
    </dgm:pt>
    <dgm:pt modelId="{F43E07D9-9860-434B-9D72-C48A8CC3C54E}" type="pres">
      <dgm:prSet presAssocID="{713C2CA4-4189-4848-8199-3AEF3A5A155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39DA40-35B8-4389-8690-F474E8F7901D}" type="pres">
      <dgm:prSet presAssocID="{EF0CB02E-0261-4D7B-96E1-0E386D699E51}" presName="circle1" presStyleLbl="node1" presStyleIdx="0" presStyleCnt="3"/>
      <dgm:spPr/>
    </dgm:pt>
    <dgm:pt modelId="{C025FF6C-C22F-4BA5-94C9-354691F69DEF}" type="pres">
      <dgm:prSet presAssocID="{EF0CB02E-0261-4D7B-96E1-0E386D699E51}" presName="space" presStyleCnt="0"/>
      <dgm:spPr/>
    </dgm:pt>
    <dgm:pt modelId="{727B7C78-0043-455A-B74A-14A564BB8A56}" type="pres">
      <dgm:prSet presAssocID="{EF0CB02E-0261-4D7B-96E1-0E386D699E51}" presName="rect1" presStyleLbl="alignAcc1" presStyleIdx="0" presStyleCnt="3" custScaleY="96900"/>
      <dgm:spPr/>
      <dgm:t>
        <a:bodyPr/>
        <a:lstStyle/>
        <a:p>
          <a:endParaRPr lang="en-US"/>
        </a:p>
      </dgm:t>
    </dgm:pt>
    <dgm:pt modelId="{F51DEE6E-33A4-456C-8A0C-174D58CA4622}" type="pres">
      <dgm:prSet presAssocID="{8BD247A6-80A5-4716-9151-3D5BEB2F9F8F}" presName="vertSpace2" presStyleLbl="node1" presStyleIdx="0" presStyleCnt="3"/>
      <dgm:spPr/>
    </dgm:pt>
    <dgm:pt modelId="{8D3AD06E-AA61-4717-A110-022D695DB5C1}" type="pres">
      <dgm:prSet presAssocID="{8BD247A6-80A5-4716-9151-3D5BEB2F9F8F}" presName="circle2" presStyleLbl="node1" presStyleIdx="1" presStyleCnt="3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FCFDF619-0D4A-4F21-8D6F-4F904E1C3640}" type="pres">
      <dgm:prSet presAssocID="{8BD247A6-80A5-4716-9151-3D5BEB2F9F8F}" presName="rect2" presStyleLbl="alignAcc1" presStyleIdx="1" presStyleCnt="3"/>
      <dgm:spPr/>
      <dgm:t>
        <a:bodyPr/>
        <a:lstStyle/>
        <a:p>
          <a:endParaRPr lang="en-US"/>
        </a:p>
      </dgm:t>
    </dgm:pt>
    <dgm:pt modelId="{29E0600C-415A-43A0-8F61-825400388E1B}" type="pres">
      <dgm:prSet presAssocID="{6E0C0F86-A647-4578-B691-490899565F4E}" presName="vertSpace3" presStyleLbl="node1" presStyleIdx="1" presStyleCnt="3"/>
      <dgm:spPr/>
    </dgm:pt>
    <dgm:pt modelId="{6C97EB8B-1216-40C0-81AE-EC3C92943320}" type="pres">
      <dgm:prSet presAssocID="{6E0C0F86-A647-4578-B691-490899565F4E}" presName="circle3" presStyleLbl="node1" presStyleIdx="2" presStyleCnt="3"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436B415C-A3B9-43E6-8D56-FBC92639148A}" type="pres">
      <dgm:prSet presAssocID="{6E0C0F86-A647-4578-B691-490899565F4E}" presName="rect3" presStyleLbl="alignAcc1" presStyleIdx="2" presStyleCnt="3"/>
      <dgm:spPr/>
      <dgm:t>
        <a:bodyPr/>
        <a:lstStyle/>
        <a:p>
          <a:endParaRPr lang="en-US"/>
        </a:p>
      </dgm:t>
    </dgm:pt>
    <dgm:pt modelId="{7C74AF66-CACE-450A-A970-5350776852B8}" type="pres">
      <dgm:prSet presAssocID="{EF0CB02E-0261-4D7B-96E1-0E386D699E51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AC0CA8-1116-4EB4-9E9A-4EAD07C5C62F}" type="pres">
      <dgm:prSet presAssocID="{8BD247A6-80A5-4716-9151-3D5BEB2F9F8F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1F5CB-73E5-491C-AE78-97DA3038D70F}" type="pres">
      <dgm:prSet presAssocID="{6E0C0F86-A647-4578-B691-490899565F4E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1FD977-DDBF-4B0D-8A8E-FD312B4FED84}" type="presOf" srcId="{8BD247A6-80A5-4716-9151-3D5BEB2F9F8F}" destId="{9BAC0CA8-1116-4EB4-9E9A-4EAD07C5C62F}" srcOrd="1" destOrd="0" presId="urn:microsoft.com/office/officeart/2005/8/layout/target3"/>
    <dgm:cxn modelId="{FD8124C2-36FF-49E2-A511-4D5C7BB515CC}" type="presOf" srcId="{713C2CA4-4189-4848-8199-3AEF3A5A1550}" destId="{F43E07D9-9860-434B-9D72-C48A8CC3C54E}" srcOrd="0" destOrd="0" presId="urn:microsoft.com/office/officeart/2005/8/layout/target3"/>
    <dgm:cxn modelId="{D2BC3940-468A-47B3-9226-171DDF5D9EC3}" type="presOf" srcId="{6E0C0F86-A647-4578-B691-490899565F4E}" destId="{61E1F5CB-73E5-491C-AE78-97DA3038D70F}" srcOrd="1" destOrd="0" presId="urn:microsoft.com/office/officeart/2005/8/layout/target3"/>
    <dgm:cxn modelId="{F3FDC4F5-951D-4D4D-B743-0173D366059A}" type="presOf" srcId="{8BD247A6-80A5-4716-9151-3D5BEB2F9F8F}" destId="{FCFDF619-0D4A-4F21-8D6F-4F904E1C3640}" srcOrd="0" destOrd="0" presId="urn:microsoft.com/office/officeart/2005/8/layout/target3"/>
    <dgm:cxn modelId="{7475881E-995D-4AD4-849B-636D800D71B0}" srcId="{713C2CA4-4189-4848-8199-3AEF3A5A1550}" destId="{6E0C0F86-A647-4578-B691-490899565F4E}" srcOrd="2" destOrd="0" parTransId="{551434C8-8A39-4A82-AF65-AF6518F86474}" sibTransId="{4C9FDCF5-793A-4546-9C6C-41D9F8D82913}"/>
    <dgm:cxn modelId="{CD5BAE69-C833-43E2-A2FE-A98127B11DAD}" srcId="{713C2CA4-4189-4848-8199-3AEF3A5A1550}" destId="{EF0CB02E-0261-4D7B-96E1-0E386D699E51}" srcOrd="0" destOrd="0" parTransId="{21A2A588-AC83-493A-B94B-EB8D88C7E275}" sibTransId="{C8B47E43-36EF-413D-B086-E67804E07F33}"/>
    <dgm:cxn modelId="{38593250-DA18-420E-A009-DAC18D915343}" type="presOf" srcId="{6E0C0F86-A647-4578-B691-490899565F4E}" destId="{436B415C-A3B9-43E6-8D56-FBC92639148A}" srcOrd="0" destOrd="0" presId="urn:microsoft.com/office/officeart/2005/8/layout/target3"/>
    <dgm:cxn modelId="{B1DD7C0E-6753-4610-8D2D-0D5214659BCF}" srcId="{713C2CA4-4189-4848-8199-3AEF3A5A1550}" destId="{8BD247A6-80A5-4716-9151-3D5BEB2F9F8F}" srcOrd="1" destOrd="0" parTransId="{11448F91-6CC3-482B-9069-2271713FF566}" sibTransId="{9566D439-0FBC-4D6F-8EF8-A9A45A2F9E4F}"/>
    <dgm:cxn modelId="{54AFEE39-05F2-41E9-8DAA-8072031AE902}" type="presOf" srcId="{EF0CB02E-0261-4D7B-96E1-0E386D699E51}" destId="{7C74AF66-CACE-450A-A970-5350776852B8}" srcOrd="1" destOrd="0" presId="urn:microsoft.com/office/officeart/2005/8/layout/target3"/>
    <dgm:cxn modelId="{D6FED880-A5DB-4987-8F4D-D516E2F3E430}" type="presOf" srcId="{EF0CB02E-0261-4D7B-96E1-0E386D699E51}" destId="{727B7C78-0043-455A-B74A-14A564BB8A56}" srcOrd="0" destOrd="0" presId="urn:microsoft.com/office/officeart/2005/8/layout/target3"/>
    <dgm:cxn modelId="{7B945658-802E-4BCB-8079-129323BE312D}" type="presParOf" srcId="{F43E07D9-9860-434B-9D72-C48A8CC3C54E}" destId="{1E39DA40-35B8-4389-8690-F474E8F7901D}" srcOrd="0" destOrd="0" presId="urn:microsoft.com/office/officeart/2005/8/layout/target3"/>
    <dgm:cxn modelId="{7763F36D-12DF-48D3-B93A-31B13A14CC8C}" type="presParOf" srcId="{F43E07D9-9860-434B-9D72-C48A8CC3C54E}" destId="{C025FF6C-C22F-4BA5-94C9-354691F69DEF}" srcOrd="1" destOrd="0" presId="urn:microsoft.com/office/officeart/2005/8/layout/target3"/>
    <dgm:cxn modelId="{F4816F1F-A264-44D3-A1B9-F878C646B5B5}" type="presParOf" srcId="{F43E07D9-9860-434B-9D72-C48A8CC3C54E}" destId="{727B7C78-0043-455A-B74A-14A564BB8A56}" srcOrd="2" destOrd="0" presId="urn:microsoft.com/office/officeart/2005/8/layout/target3"/>
    <dgm:cxn modelId="{65690B5F-91B2-4C58-B3F9-37EDE3B878C9}" type="presParOf" srcId="{F43E07D9-9860-434B-9D72-C48A8CC3C54E}" destId="{F51DEE6E-33A4-456C-8A0C-174D58CA4622}" srcOrd="3" destOrd="0" presId="urn:microsoft.com/office/officeart/2005/8/layout/target3"/>
    <dgm:cxn modelId="{61CF566A-A8A4-42B8-9EEC-7DB708E58826}" type="presParOf" srcId="{F43E07D9-9860-434B-9D72-C48A8CC3C54E}" destId="{8D3AD06E-AA61-4717-A110-022D695DB5C1}" srcOrd="4" destOrd="0" presId="urn:microsoft.com/office/officeart/2005/8/layout/target3"/>
    <dgm:cxn modelId="{18C93FD3-CADA-463E-BB62-C34FEB77F32F}" type="presParOf" srcId="{F43E07D9-9860-434B-9D72-C48A8CC3C54E}" destId="{FCFDF619-0D4A-4F21-8D6F-4F904E1C3640}" srcOrd="5" destOrd="0" presId="urn:microsoft.com/office/officeart/2005/8/layout/target3"/>
    <dgm:cxn modelId="{47F28713-4EF7-4EE9-B6E1-6DD0AD32C905}" type="presParOf" srcId="{F43E07D9-9860-434B-9D72-C48A8CC3C54E}" destId="{29E0600C-415A-43A0-8F61-825400388E1B}" srcOrd="6" destOrd="0" presId="urn:microsoft.com/office/officeart/2005/8/layout/target3"/>
    <dgm:cxn modelId="{75213A1B-110E-43E1-98B6-761F494AFA99}" type="presParOf" srcId="{F43E07D9-9860-434B-9D72-C48A8CC3C54E}" destId="{6C97EB8B-1216-40C0-81AE-EC3C92943320}" srcOrd="7" destOrd="0" presId="urn:microsoft.com/office/officeart/2005/8/layout/target3"/>
    <dgm:cxn modelId="{A0FAD38F-D03A-4A08-AFF9-8017C1FFB283}" type="presParOf" srcId="{F43E07D9-9860-434B-9D72-C48A8CC3C54E}" destId="{436B415C-A3B9-43E6-8D56-FBC92639148A}" srcOrd="8" destOrd="0" presId="urn:microsoft.com/office/officeart/2005/8/layout/target3"/>
    <dgm:cxn modelId="{7FDD43CB-98D3-455D-8BF1-EFA7CF4E4E61}" type="presParOf" srcId="{F43E07D9-9860-434B-9D72-C48A8CC3C54E}" destId="{7C74AF66-CACE-450A-A970-5350776852B8}" srcOrd="9" destOrd="0" presId="urn:microsoft.com/office/officeart/2005/8/layout/target3"/>
    <dgm:cxn modelId="{0DB8045F-830E-4A2B-B9CB-C02533AC125F}" type="presParOf" srcId="{F43E07D9-9860-434B-9D72-C48A8CC3C54E}" destId="{9BAC0CA8-1116-4EB4-9E9A-4EAD07C5C62F}" srcOrd="10" destOrd="0" presId="urn:microsoft.com/office/officeart/2005/8/layout/target3"/>
    <dgm:cxn modelId="{8935AC9D-3912-4AC9-B24C-2394BEB5EE07}" type="presParOf" srcId="{F43E07D9-9860-434B-9D72-C48A8CC3C54E}" destId="{61E1F5CB-73E5-491C-AE78-97DA3038D70F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1A65C0-4C3F-4D9D-8AC8-D4A105C64245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C60BC6-3EA3-4A1F-9708-3B0E280A8426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Retention Data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2FA739FF-72EA-46D6-A6E0-655622131077}" type="parTrans" cxnId="{31F207A6-7DC6-458D-A5C9-6D6C1C52A252}">
      <dgm:prSet/>
      <dgm:spPr/>
      <dgm:t>
        <a:bodyPr/>
        <a:lstStyle/>
        <a:p>
          <a:endParaRPr lang="en-US"/>
        </a:p>
      </dgm:t>
    </dgm:pt>
    <dgm:pt modelId="{2082F6D6-E731-47DE-A835-35D30323F27A}" type="sibTrans" cxnId="{31F207A6-7DC6-458D-A5C9-6D6C1C52A252}">
      <dgm:prSet/>
      <dgm:spPr/>
      <dgm:t>
        <a:bodyPr/>
        <a:lstStyle/>
        <a:p>
          <a:endParaRPr lang="en-US"/>
        </a:p>
      </dgm:t>
    </dgm:pt>
    <dgm:pt modelId="{820828C1-D2BC-4013-9618-ACD101B02FF9}">
      <dgm:prSet phldrT="[Text]" custT="1"/>
      <dgm:spPr/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Student/Graduate Satisfaction Data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F31D923F-C59B-40AB-AF34-223744833255}" type="parTrans" cxnId="{5D6E3029-54FB-4C0F-BEDD-5F6C7F382313}">
      <dgm:prSet/>
      <dgm:spPr/>
      <dgm:t>
        <a:bodyPr/>
        <a:lstStyle/>
        <a:p>
          <a:endParaRPr lang="en-US"/>
        </a:p>
      </dgm:t>
    </dgm:pt>
    <dgm:pt modelId="{67719923-DC04-48C6-92A2-C61B9921FE56}" type="sibTrans" cxnId="{5D6E3029-54FB-4C0F-BEDD-5F6C7F382313}">
      <dgm:prSet/>
      <dgm:spPr/>
      <dgm:t>
        <a:bodyPr/>
        <a:lstStyle/>
        <a:p>
          <a:endParaRPr lang="en-US"/>
        </a:p>
      </dgm:t>
    </dgm:pt>
    <dgm:pt modelId="{7B7D8042-62D7-4BB0-BEAA-5EBC5A9ACFE1}">
      <dgm:prSet phldrT="[Text]" custT="1"/>
      <dgm:spPr/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Licensure Pass Rate Data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94840E4D-61F6-4EDF-9AF6-97B0316F7F7F}" type="parTrans" cxnId="{16C44881-2164-4133-83C1-AB5AD50EB98C}">
      <dgm:prSet/>
      <dgm:spPr/>
      <dgm:t>
        <a:bodyPr/>
        <a:lstStyle/>
        <a:p>
          <a:endParaRPr lang="en-US"/>
        </a:p>
      </dgm:t>
    </dgm:pt>
    <dgm:pt modelId="{A8415F78-5C55-4CED-9050-40B605AE5D2B}" type="sibTrans" cxnId="{16C44881-2164-4133-83C1-AB5AD50EB98C}">
      <dgm:prSet/>
      <dgm:spPr/>
      <dgm:t>
        <a:bodyPr/>
        <a:lstStyle/>
        <a:p>
          <a:endParaRPr lang="en-US"/>
        </a:p>
      </dgm:t>
    </dgm:pt>
    <dgm:pt modelId="{6DF2878C-AFA4-4A2A-A3CC-D29411CE4711}">
      <dgm:prSet phldrT="[Text]" custT="1"/>
      <dgm:spPr>
        <a:solidFill>
          <a:schemeClr val="bg1">
            <a:lumMod val="50000"/>
          </a:schemeClr>
        </a:solidFill>
        <a:effectLst>
          <a:innerShdw blurRad="63500" dist="508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Graduate Employment Data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E46FA77F-C296-400B-B97B-9CC0444EDC04}" type="parTrans" cxnId="{2642529F-21D5-4E10-ACD8-A970856F6A89}">
      <dgm:prSet/>
      <dgm:spPr/>
      <dgm:t>
        <a:bodyPr/>
        <a:lstStyle/>
        <a:p>
          <a:endParaRPr lang="en-US"/>
        </a:p>
      </dgm:t>
    </dgm:pt>
    <dgm:pt modelId="{1DFD058D-F5B7-45DF-AFFD-C4BDF3264063}" type="sibTrans" cxnId="{2642529F-21D5-4E10-ACD8-A970856F6A89}">
      <dgm:prSet/>
      <dgm:spPr/>
      <dgm:t>
        <a:bodyPr/>
        <a:lstStyle/>
        <a:p>
          <a:endParaRPr lang="en-US"/>
        </a:p>
      </dgm:t>
    </dgm:pt>
    <dgm:pt modelId="{A122440F-6E4B-4FE2-9B67-5F8763BA7491}">
      <dgm:prSet phldrT="[Text]" custT="1"/>
      <dgm:spPr/>
      <dgm:t>
        <a:bodyPr/>
        <a:lstStyle/>
        <a:p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Employer Satisfaction Data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1EABD6E8-69F0-458A-932D-024E41908480}" type="parTrans" cxnId="{2FA95B9A-7C0A-42FB-8E3E-8E108F9D4430}">
      <dgm:prSet/>
      <dgm:spPr/>
      <dgm:t>
        <a:bodyPr/>
        <a:lstStyle/>
        <a:p>
          <a:endParaRPr lang="en-US"/>
        </a:p>
      </dgm:t>
    </dgm:pt>
    <dgm:pt modelId="{0E5FC5A5-7C45-4269-8913-770CB08189A4}" type="sibTrans" cxnId="{2FA95B9A-7C0A-42FB-8E3E-8E108F9D4430}">
      <dgm:prSet/>
      <dgm:spPr/>
      <dgm:t>
        <a:bodyPr/>
        <a:lstStyle/>
        <a:p>
          <a:endParaRPr lang="en-US"/>
        </a:p>
      </dgm:t>
    </dgm:pt>
    <dgm:pt modelId="{CB816112-B8F0-4A21-AD50-411D90B33D8C}" type="pres">
      <dgm:prSet presAssocID="{3F1A65C0-4C3F-4D9D-8AC8-D4A105C642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E849FF-4223-4225-8787-82E8462127E2}" type="pres">
      <dgm:prSet presAssocID="{3AC60BC6-3EA3-4A1F-9708-3B0E280A842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00C997-09C8-47E4-ACEE-3ECBCE03A398}" type="pres">
      <dgm:prSet presAssocID="{2082F6D6-E731-47DE-A835-35D30323F27A}" presName="sibTrans" presStyleCnt="0"/>
      <dgm:spPr/>
      <dgm:t>
        <a:bodyPr/>
        <a:lstStyle/>
        <a:p>
          <a:endParaRPr lang="en-US"/>
        </a:p>
      </dgm:t>
    </dgm:pt>
    <dgm:pt modelId="{BB0E3D0B-2C0B-438E-8DF7-5943E679E64E}" type="pres">
      <dgm:prSet presAssocID="{820828C1-D2BC-4013-9618-ACD101B02FF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7C46C-3F67-4619-98EE-757BB9438099}" type="pres">
      <dgm:prSet presAssocID="{67719923-DC04-48C6-92A2-C61B9921FE56}" presName="sibTrans" presStyleCnt="0"/>
      <dgm:spPr/>
      <dgm:t>
        <a:bodyPr/>
        <a:lstStyle/>
        <a:p>
          <a:endParaRPr lang="en-US"/>
        </a:p>
      </dgm:t>
    </dgm:pt>
    <dgm:pt modelId="{279CE8C8-74F1-412D-95CB-831734D930AF}" type="pres">
      <dgm:prSet presAssocID="{7B7D8042-62D7-4BB0-BEAA-5EBC5A9ACFE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BCDAC7-7A4D-42CB-9931-8ED7DE39D676}" type="pres">
      <dgm:prSet presAssocID="{A8415F78-5C55-4CED-9050-40B605AE5D2B}" presName="sibTrans" presStyleCnt="0"/>
      <dgm:spPr/>
      <dgm:t>
        <a:bodyPr/>
        <a:lstStyle/>
        <a:p>
          <a:endParaRPr lang="en-US"/>
        </a:p>
      </dgm:t>
    </dgm:pt>
    <dgm:pt modelId="{1040541B-2CB5-42F3-962B-F42CF1201161}" type="pres">
      <dgm:prSet presAssocID="{6DF2878C-AFA4-4A2A-A3CC-D29411CE471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D9DBFC-EC43-4DE8-9432-DF92C24CD084}" type="pres">
      <dgm:prSet presAssocID="{1DFD058D-F5B7-45DF-AFFD-C4BDF3264063}" presName="sibTrans" presStyleCnt="0"/>
      <dgm:spPr/>
      <dgm:t>
        <a:bodyPr/>
        <a:lstStyle/>
        <a:p>
          <a:endParaRPr lang="en-US"/>
        </a:p>
      </dgm:t>
    </dgm:pt>
    <dgm:pt modelId="{EBAC803C-88FF-4FE9-B249-82A744506888}" type="pres">
      <dgm:prSet presAssocID="{A122440F-6E4B-4FE2-9B67-5F8763BA749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69C96F-ABF4-4708-9278-9A1AB98D46C0}" type="presOf" srcId="{820828C1-D2BC-4013-9618-ACD101B02FF9}" destId="{BB0E3D0B-2C0B-438E-8DF7-5943E679E64E}" srcOrd="0" destOrd="0" presId="urn:microsoft.com/office/officeart/2005/8/layout/default"/>
    <dgm:cxn modelId="{E81CF9BE-9620-4BDA-AACA-BCC2BBC46DFE}" type="presOf" srcId="{7B7D8042-62D7-4BB0-BEAA-5EBC5A9ACFE1}" destId="{279CE8C8-74F1-412D-95CB-831734D930AF}" srcOrd="0" destOrd="0" presId="urn:microsoft.com/office/officeart/2005/8/layout/default"/>
    <dgm:cxn modelId="{2FA95B9A-7C0A-42FB-8E3E-8E108F9D4430}" srcId="{3F1A65C0-4C3F-4D9D-8AC8-D4A105C64245}" destId="{A122440F-6E4B-4FE2-9B67-5F8763BA7491}" srcOrd="4" destOrd="0" parTransId="{1EABD6E8-69F0-458A-932D-024E41908480}" sibTransId="{0E5FC5A5-7C45-4269-8913-770CB08189A4}"/>
    <dgm:cxn modelId="{D1B45B29-5FB4-4C36-A458-B3FB262F740D}" type="presOf" srcId="{3F1A65C0-4C3F-4D9D-8AC8-D4A105C64245}" destId="{CB816112-B8F0-4A21-AD50-411D90B33D8C}" srcOrd="0" destOrd="0" presId="urn:microsoft.com/office/officeart/2005/8/layout/default"/>
    <dgm:cxn modelId="{0DF2258B-9D07-4A09-AAB1-0FAE15540FD4}" type="presOf" srcId="{3AC60BC6-3EA3-4A1F-9708-3B0E280A8426}" destId="{DEE849FF-4223-4225-8787-82E8462127E2}" srcOrd="0" destOrd="0" presId="urn:microsoft.com/office/officeart/2005/8/layout/default"/>
    <dgm:cxn modelId="{5D6E3029-54FB-4C0F-BEDD-5F6C7F382313}" srcId="{3F1A65C0-4C3F-4D9D-8AC8-D4A105C64245}" destId="{820828C1-D2BC-4013-9618-ACD101B02FF9}" srcOrd="1" destOrd="0" parTransId="{F31D923F-C59B-40AB-AF34-223744833255}" sibTransId="{67719923-DC04-48C6-92A2-C61B9921FE56}"/>
    <dgm:cxn modelId="{16C44881-2164-4133-83C1-AB5AD50EB98C}" srcId="{3F1A65C0-4C3F-4D9D-8AC8-D4A105C64245}" destId="{7B7D8042-62D7-4BB0-BEAA-5EBC5A9ACFE1}" srcOrd="2" destOrd="0" parTransId="{94840E4D-61F6-4EDF-9AF6-97B0316F7F7F}" sibTransId="{A8415F78-5C55-4CED-9050-40B605AE5D2B}"/>
    <dgm:cxn modelId="{4BF6EEAC-571E-4407-9135-07CE83BE5236}" type="presOf" srcId="{A122440F-6E4B-4FE2-9B67-5F8763BA7491}" destId="{EBAC803C-88FF-4FE9-B249-82A744506888}" srcOrd="0" destOrd="0" presId="urn:microsoft.com/office/officeart/2005/8/layout/default"/>
    <dgm:cxn modelId="{883CBAB7-0252-4B57-A853-11C1BC663CB5}" type="presOf" srcId="{6DF2878C-AFA4-4A2A-A3CC-D29411CE4711}" destId="{1040541B-2CB5-42F3-962B-F42CF1201161}" srcOrd="0" destOrd="0" presId="urn:microsoft.com/office/officeart/2005/8/layout/default"/>
    <dgm:cxn modelId="{31F207A6-7DC6-458D-A5C9-6D6C1C52A252}" srcId="{3F1A65C0-4C3F-4D9D-8AC8-D4A105C64245}" destId="{3AC60BC6-3EA3-4A1F-9708-3B0E280A8426}" srcOrd="0" destOrd="0" parTransId="{2FA739FF-72EA-46D6-A6E0-655622131077}" sibTransId="{2082F6D6-E731-47DE-A835-35D30323F27A}"/>
    <dgm:cxn modelId="{2642529F-21D5-4E10-ACD8-A970856F6A89}" srcId="{3F1A65C0-4C3F-4D9D-8AC8-D4A105C64245}" destId="{6DF2878C-AFA4-4A2A-A3CC-D29411CE4711}" srcOrd="3" destOrd="0" parTransId="{E46FA77F-C296-400B-B97B-9CC0444EDC04}" sibTransId="{1DFD058D-F5B7-45DF-AFFD-C4BDF3264063}"/>
    <dgm:cxn modelId="{940AE4A1-BBC3-4A2C-803A-C563F1AE1102}" type="presParOf" srcId="{CB816112-B8F0-4A21-AD50-411D90B33D8C}" destId="{DEE849FF-4223-4225-8787-82E8462127E2}" srcOrd="0" destOrd="0" presId="urn:microsoft.com/office/officeart/2005/8/layout/default"/>
    <dgm:cxn modelId="{BD6DC043-7BF2-453A-8221-0B7C8155756B}" type="presParOf" srcId="{CB816112-B8F0-4A21-AD50-411D90B33D8C}" destId="{0900C997-09C8-47E4-ACEE-3ECBCE03A398}" srcOrd="1" destOrd="0" presId="urn:microsoft.com/office/officeart/2005/8/layout/default"/>
    <dgm:cxn modelId="{8BFA916B-7383-4A0B-B82B-34160C73F74A}" type="presParOf" srcId="{CB816112-B8F0-4A21-AD50-411D90B33D8C}" destId="{BB0E3D0B-2C0B-438E-8DF7-5943E679E64E}" srcOrd="2" destOrd="0" presId="urn:microsoft.com/office/officeart/2005/8/layout/default"/>
    <dgm:cxn modelId="{74B69B17-6E84-4A39-B58B-2ECFA04D0F43}" type="presParOf" srcId="{CB816112-B8F0-4A21-AD50-411D90B33D8C}" destId="{F417C46C-3F67-4619-98EE-757BB9438099}" srcOrd="3" destOrd="0" presId="urn:microsoft.com/office/officeart/2005/8/layout/default"/>
    <dgm:cxn modelId="{8D412573-D8C0-47D9-8C29-EC0111BB1377}" type="presParOf" srcId="{CB816112-B8F0-4A21-AD50-411D90B33D8C}" destId="{279CE8C8-74F1-412D-95CB-831734D930AF}" srcOrd="4" destOrd="0" presId="urn:microsoft.com/office/officeart/2005/8/layout/default"/>
    <dgm:cxn modelId="{FFC0B988-A73F-4500-8A7A-930B8D1DB4E5}" type="presParOf" srcId="{CB816112-B8F0-4A21-AD50-411D90B33D8C}" destId="{5DBCDAC7-7A4D-42CB-9931-8ED7DE39D676}" srcOrd="5" destOrd="0" presId="urn:microsoft.com/office/officeart/2005/8/layout/default"/>
    <dgm:cxn modelId="{87CCF46D-8D47-4FA9-898D-21C4B94F343F}" type="presParOf" srcId="{CB816112-B8F0-4A21-AD50-411D90B33D8C}" destId="{1040541B-2CB5-42F3-962B-F42CF1201161}" srcOrd="6" destOrd="0" presId="urn:microsoft.com/office/officeart/2005/8/layout/default"/>
    <dgm:cxn modelId="{8735EC35-EE9E-4C2F-96EC-944EF1B00E65}" type="presParOf" srcId="{CB816112-B8F0-4A21-AD50-411D90B33D8C}" destId="{36D9DBFC-EC43-4DE8-9432-DF92C24CD084}" srcOrd="7" destOrd="0" presId="urn:microsoft.com/office/officeart/2005/8/layout/default"/>
    <dgm:cxn modelId="{B6B1E098-734B-4569-B7B2-F3DD11CC832C}" type="presParOf" srcId="{CB816112-B8F0-4A21-AD50-411D90B33D8C}" destId="{EBAC803C-88FF-4FE9-B249-82A74450688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FE106A-92BB-4FA6-86B3-8B1D0A231608}" type="doc">
      <dgm:prSet loTypeId="urn:microsoft.com/office/officeart/2005/8/layout/arrow3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E19DD1-40B9-43C3-BA36-C61EC0A530D4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Program Viability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0CEA0FAD-D732-4B80-98E9-761EC6299F71}" type="parTrans" cxnId="{ECD15A46-0CB9-4811-AF10-F38278F081C2}">
      <dgm:prSet/>
      <dgm:spPr/>
      <dgm:t>
        <a:bodyPr/>
        <a:lstStyle/>
        <a:p>
          <a:endParaRPr lang="en-US"/>
        </a:p>
      </dgm:t>
    </dgm:pt>
    <dgm:pt modelId="{5715E4E4-F570-4AD8-9FA9-5929EA9E389A}" type="sibTrans" cxnId="{ECD15A46-0CB9-4811-AF10-F38278F081C2}">
      <dgm:prSet/>
      <dgm:spPr/>
      <dgm:t>
        <a:bodyPr/>
        <a:lstStyle/>
        <a:p>
          <a:endParaRPr lang="en-US"/>
        </a:p>
      </dgm:t>
    </dgm:pt>
    <dgm:pt modelId="{38832B9C-CBF8-45D9-8870-0AE46C87E2DD}">
      <dgm:prSet phldrT="[Text]"/>
      <dgm:spPr/>
      <dgm:t>
        <a:bodyPr/>
        <a:lstStyle/>
        <a:p>
          <a:r>
            <a:rPr lang="en-US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Definitive Action</a:t>
          </a:r>
          <a:endParaRPr lang="en-US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57C9FFF3-16C9-4BE6-BD51-84DFC0344EE5}" type="parTrans" cxnId="{717217A4-4D24-4591-9C21-09EDB7F700B7}">
      <dgm:prSet/>
      <dgm:spPr/>
      <dgm:t>
        <a:bodyPr/>
        <a:lstStyle/>
        <a:p>
          <a:endParaRPr lang="en-US"/>
        </a:p>
      </dgm:t>
    </dgm:pt>
    <dgm:pt modelId="{D8554777-C677-41DF-B670-481E86E3714F}" type="sibTrans" cxnId="{717217A4-4D24-4591-9C21-09EDB7F700B7}">
      <dgm:prSet/>
      <dgm:spPr/>
      <dgm:t>
        <a:bodyPr/>
        <a:lstStyle/>
        <a:p>
          <a:endParaRPr lang="en-US"/>
        </a:p>
      </dgm:t>
    </dgm:pt>
    <dgm:pt modelId="{93B13B73-8BEE-4EE5-AB11-08F00D4AC594}" type="pres">
      <dgm:prSet presAssocID="{EBFE106A-92BB-4FA6-86B3-8B1D0A23160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54D8FA-CB4A-4C70-AC61-5D36CB19B0CB}" type="pres">
      <dgm:prSet presAssocID="{EBFE106A-92BB-4FA6-86B3-8B1D0A231608}" presName="divider" presStyleLbl="fgShp" presStyleIdx="0" presStyleCnt="1"/>
      <dgm:spPr/>
    </dgm:pt>
    <dgm:pt modelId="{38B71145-76F0-4089-9C77-22DF00C61C46}" type="pres">
      <dgm:prSet presAssocID="{07E19DD1-40B9-43C3-BA36-C61EC0A530D4}" presName="downArrow" presStyleLbl="node1" presStyleIdx="0" presStyleCnt="2"/>
      <dgm:spPr>
        <a:solidFill>
          <a:schemeClr val="bg1">
            <a:lumMod val="50000"/>
          </a:schemeClr>
        </a:solidFill>
      </dgm:spPr>
    </dgm:pt>
    <dgm:pt modelId="{7AFB6FE0-217E-4B76-BEC9-D89C17D79789}" type="pres">
      <dgm:prSet presAssocID="{07E19DD1-40B9-43C3-BA36-C61EC0A530D4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486D2-DC9B-48F5-B86A-95A1AFB93AE2}" type="pres">
      <dgm:prSet presAssocID="{38832B9C-CBF8-45D9-8870-0AE46C87E2DD}" presName="upArrow" presStyleLbl="node1" presStyleIdx="1" presStyleCnt="2"/>
      <dgm:spPr/>
    </dgm:pt>
    <dgm:pt modelId="{BBAA28E4-2EB4-4B9A-9196-47A08F96ED39}" type="pres">
      <dgm:prSet presAssocID="{38832B9C-CBF8-45D9-8870-0AE46C87E2DD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28A260-781E-4962-BBDA-CAD46CD7F453}" type="presOf" srcId="{EBFE106A-92BB-4FA6-86B3-8B1D0A231608}" destId="{93B13B73-8BEE-4EE5-AB11-08F00D4AC594}" srcOrd="0" destOrd="0" presId="urn:microsoft.com/office/officeart/2005/8/layout/arrow3"/>
    <dgm:cxn modelId="{081FAD5A-BEC8-4F76-AD62-F906FDC2FFA1}" type="presOf" srcId="{07E19DD1-40B9-43C3-BA36-C61EC0A530D4}" destId="{7AFB6FE0-217E-4B76-BEC9-D89C17D79789}" srcOrd="0" destOrd="0" presId="urn:microsoft.com/office/officeart/2005/8/layout/arrow3"/>
    <dgm:cxn modelId="{1D900547-AFE2-4170-A45D-02525CD74D2B}" type="presOf" srcId="{38832B9C-CBF8-45D9-8870-0AE46C87E2DD}" destId="{BBAA28E4-2EB4-4B9A-9196-47A08F96ED39}" srcOrd="0" destOrd="0" presId="urn:microsoft.com/office/officeart/2005/8/layout/arrow3"/>
    <dgm:cxn modelId="{ECD15A46-0CB9-4811-AF10-F38278F081C2}" srcId="{EBFE106A-92BB-4FA6-86B3-8B1D0A231608}" destId="{07E19DD1-40B9-43C3-BA36-C61EC0A530D4}" srcOrd="0" destOrd="0" parTransId="{0CEA0FAD-D732-4B80-98E9-761EC6299F71}" sibTransId="{5715E4E4-F570-4AD8-9FA9-5929EA9E389A}"/>
    <dgm:cxn modelId="{717217A4-4D24-4591-9C21-09EDB7F700B7}" srcId="{EBFE106A-92BB-4FA6-86B3-8B1D0A231608}" destId="{38832B9C-CBF8-45D9-8870-0AE46C87E2DD}" srcOrd="1" destOrd="0" parTransId="{57C9FFF3-16C9-4BE6-BD51-84DFC0344EE5}" sibTransId="{D8554777-C677-41DF-B670-481E86E3714F}"/>
    <dgm:cxn modelId="{8898464F-6136-461E-82A4-13F2B445E9EA}" type="presParOf" srcId="{93B13B73-8BEE-4EE5-AB11-08F00D4AC594}" destId="{6F54D8FA-CB4A-4C70-AC61-5D36CB19B0CB}" srcOrd="0" destOrd="0" presId="urn:microsoft.com/office/officeart/2005/8/layout/arrow3"/>
    <dgm:cxn modelId="{3097970E-34AF-497E-B945-1B70C6D2BCAC}" type="presParOf" srcId="{93B13B73-8BEE-4EE5-AB11-08F00D4AC594}" destId="{38B71145-76F0-4089-9C77-22DF00C61C46}" srcOrd="1" destOrd="0" presId="urn:microsoft.com/office/officeart/2005/8/layout/arrow3"/>
    <dgm:cxn modelId="{E0215350-E10B-4F9E-A365-2FE8239E287F}" type="presParOf" srcId="{93B13B73-8BEE-4EE5-AB11-08F00D4AC594}" destId="{7AFB6FE0-217E-4B76-BEC9-D89C17D79789}" srcOrd="2" destOrd="0" presId="urn:microsoft.com/office/officeart/2005/8/layout/arrow3"/>
    <dgm:cxn modelId="{9166B729-7BAD-4BC8-B442-0DE29A690FF9}" type="presParOf" srcId="{93B13B73-8BEE-4EE5-AB11-08F00D4AC594}" destId="{865486D2-DC9B-48F5-B86A-95A1AFB93AE2}" srcOrd="3" destOrd="0" presId="urn:microsoft.com/office/officeart/2005/8/layout/arrow3"/>
    <dgm:cxn modelId="{C6EE6F18-4293-4A2E-A701-38D52AB7969B}" type="presParOf" srcId="{93B13B73-8BEE-4EE5-AB11-08F00D4AC594}" destId="{BBAA28E4-2EB4-4B9A-9196-47A08F96ED39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07F16A-9D87-4C4D-AFBE-6FAF53CAC41F}" type="doc">
      <dgm:prSet loTypeId="urn:microsoft.com/office/officeart/2005/8/layout/equation1" loCatId="relationship" qsTypeId="urn:microsoft.com/office/officeart/2005/8/quickstyle/3d3" qsCatId="3D" csTypeId="urn:microsoft.com/office/officeart/2005/8/colors/accent1_2" csCatId="accent1" phldr="1"/>
      <dgm:spPr/>
    </dgm:pt>
    <dgm:pt modelId="{3591BE1D-DAC9-4099-AB2B-CAD0470867F9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Questions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CD4CFFBD-B960-4980-A5F0-F44760705400}" type="parTrans" cxnId="{FEEC7357-7280-45B8-900F-67D71CF8F137}">
      <dgm:prSet/>
      <dgm:spPr/>
      <dgm:t>
        <a:bodyPr/>
        <a:lstStyle/>
        <a:p>
          <a:endParaRPr lang="en-US"/>
        </a:p>
      </dgm:t>
    </dgm:pt>
    <dgm:pt modelId="{211693E5-19CA-4E76-8FC8-B23B23846F75}" type="sibTrans" cxnId="{FEEC7357-7280-45B8-900F-67D71CF8F137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endParaRPr lang="en-US"/>
        </a:p>
      </dgm:t>
    </dgm:pt>
    <dgm:pt modelId="{1145C792-034F-430B-982E-F790FAAD2D6C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Answers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D69E16AB-435B-4C72-A9B4-2AF306D90305}" type="parTrans" cxnId="{06BD1E77-0930-4B23-A8D5-5FFE35CE5823}">
      <dgm:prSet/>
      <dgm:spPr/>
      <dgm:t>
        <a:bodyPr/>
        <a:lstStyle/>
        <a:p>
          <a:endParaRPr lang="en-US"/>
        </a:p>
      </dgm:t>
    </dgm:pt>
    <dgm:pt modelId="{7E3A2082-DC32-4EC8-B8B0-2212ACDF9A0F}" type="sibTrans" cxnId="{06BD1E77-0930-4B23-A8D5-5FFE35CE5823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DB14DD68-F308-4873-8A37-CC22D9A2D96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Success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18E5586F-C1F0-471E-AA57-E1F4E463D82D}" type="parTrans" cxnId="{45039624-7AA2-43E2-A11E-BB3157A2001D}">
      <dgm:prSet/>
      <dgm:spPr/>
      <dgm:t>
        <a:bodyPr/>
        <a:lstStyle/>
        <a:p>
          <a:endParaRPr lang="en-US"/>
        </a:p>
      </dgm:t>
    </dgm:pt>
    <dgm:pt modelId="{CB106B6E-5C13-4EEC-88E5-8BDB3A9289F0}" type="sibTrans" cxnId="{45039624-7AA2-43E2-A11E-BB3157A2001D}">
      <dgm:prSet/>
      <dgm:spPr/>
      <dgm:t>
        <a:bodyPr/>
        <a:lstStyle/>
        <a:p>
          <a:endParaRPr lang="en-US"/>
        </a:p>
      </dgm:t>
    </dgm:pt>
    <dgm:pt modelId="{B02F7966-2016-4613-A6A2-4341FB4E9CEB}" type="pres">
      <dgm:prSet presAssocID="{FD07F16A-9D87-4C4D-AFBE-6FAF53CAC41F}" presName="linearFlow" presStyleCnt="0">
        <dgm:presLayoutVars>
          <dgm:dir/>
          <dgm:resizeHandles val="exact"/>
        </dgm:presLayoutVars>
      </dgm:prSet>
      <dgm:spPr/>
    </dgm:pt>
    <dgm:pt modelId="{98AD6690-75A4-4D93-8D0B-56A990788BFA}" type="pres">
      <dgm:prSet presAssocID="{3591BE1D-DAC9-4099-AB2B-CAD0470867F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76C1D7-4F8B-422C-A4DC-DFE68DE02564}" type="pres">
      <dgm:prSet presAssocID="{211693E5-19CA-4E76-8FC8-B23B23846F75}" presName="spacerL" presStyleCnt="0"/>
      <dgm:spPr/>
    </dgm:pt>
    <dgm:pt modelId="{3D1D7CD6-8029-4881-B052-142685E11796}" type="pres">
      <dgm:prSet presAssocID="{211693E5-19CA-4E76-8FC8-B23B23846F7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41B53B36-ABF4-449C-808C-F34C72C8A90C}" type="pres">
      <dgm:prSet presAssocID="{211693E5-19CA-4E76-8FC8-B23B23846F75}" presName="spacerR" presStyleCnt="0"/>
      <dgm:spPr/>
    </dgm:pt>
    <dgm:pt modelId="{C26D5D0D-3573-4547-A454-A268385A2543}" type="pres">
      <dgm:prSet presAssocID="{1145C792-034F-430B-982E-F790FAAD2D6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5C6E59-9495-4F30-82F5-F22D66D8B484}" type="pres">
      <dgm:prSet presAssocID="{7E3A2082-DC32-4EC8-B8B0-2212ACDF9A0F}" presName="spacerL" presStyleCnt="0"/>
      <dgm:spPr/>
    </dgm:pt>
    <dgm:pt modelId="{57B74934-82DE-4F86-BD05-19252600271A}" type="pres">
      <dgm:prSet presAssocID="{7E3A2082-DC32-4EC8-B8B0-2212ACDF9A0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B595CA1-5462-4B74-82C4-5F546A1431BA}" type="pres">
      <dgm:prSet presAssocID="{7E3A2082-DC32-4EC8-B8B0-2212ACDF9A0F}" presName="spacerR" presStyleCnt="0"/>
      <dgm:spPr/>
    </dgm:pt>
    <dgm:pt modelId="{A8BAA1AB-FDCC-4640-B063-F02CB73A4ECB}" type="pres">
      <dgm:prSet presAssocID="{DB14DD68-F308-4873-8A37-CC22D9A2D96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BD1E77-0930-4B23-A8D5-5FFE35CE5823}" srcId="{FD07F16A-9D87-4C4D-AFBE-6FAF53CAC41F}" destId="{1145C792-034F-430B-982E-F790FAAD2D6C}" srcOrd="1" destOrd="0" parTransId="{D69E16AB-435B-4C72-A9B4-2AF306D90305}" sibTransId="{7E3A2082-DC32-4EC8-B8B0-2212ACDF9A0F}"/>
    <dgm:cxn modelId="{4EF0914D-6B1E-4BA3-BEFE-259BAFD27B20}" type="presOf" srcId="{211693E5-19CA-4E76-8FC8-B23B23846F75}" destId="{3D1D7CD6-8029-4881-B052-142685E11796}" srcOrd="0" destOrd="0" presId="urn:microsoft.com/office/officeart/2005/8/layout/equation1"/>
    <dgm:cxn modelId="{AF763044-37F4-42CE-A971-C355807FD2DB}" type="presOf" srcId="{FD07F16A-9D87-4C4D-AFBE-6FAF53CAC41F}" destId="{B02F7966-2016-4613-A6A2-4341FB4E9CEB}" srcOrd="0" destOrd="0" presId="urn:microsoft.com/office/officeart/2005/8/layout/equation1"/>
    <dgm:cxn modelId="{B3B5B86D-8876-45E2-AB61-B4FC239306EE}" type="presOf" srcId="{7E3A2082-DC32-4EC8-B8B0-2212ACDF9A0F}" destId="{57B74934-82DE-4F86-BD05-19252600271A}" srcOrd="0" destOrd="0" presId="urn:microsoft.com/office/officeart/2005/8/layout/equation1"/>
    <dgm:cxn modelId="{45039624-7AA2-43E2-A11E-BB3157A2001D}" srcId="{FD07F16A-9D87-4C4D-AFBE-6FAF53CAC41F}" destId="{DB14DD68-F308-4873-8A37-CC22D9A2D961}" srcOrd="2" destOrd="0" parTransId="{18E5586F-C1F0-471E-AA57-E1F4E463D82D}" sibTransId="{CB106B6E-5C13-4EEC-88E5-8BDB3A9289F0}"/>
    <dgm:cxn modelId="{1E1C001A-7C37-4C4B-84D6-4EB6C4A76946}" type="presOf" srcId="{3591BE1D-DAC9-4099-AB2B-CAD0470867F9}" destId="{98AD6690-75A4-4D93-8D0B-56A990788BFA}" srcOrd="0" destOrd="0" presId="urn:microsoft.com/office/officeart/2005/8/layout/equation1"/>
    <dgm:cxn modelId="{A86F5F11-A638-4F85-83AF-98BCD2B39704}" type="presOf" srcId="{1145C792-034F-430B-982E-F790FAAD2D6C}" destId="{C26D5D0D-3573-4547-A454-A268385A2543}" srcOrd="0" destOrd="0" presId="urn:microsoft.com/office/officeart/2005/8/layout/equation1"/>
    <dgm:cxn modelId="{FEEC7357-7280-45B8-900F-67D71CF8F137}" srcId="{FD07F16A-9D87-4C4D-AFBE-6FAF53CAC41F}" destId="{3591BE1D-DAC9-4099-AB2B-CAD0470867F9}" srcOrd="0" destOrd="0" parTransId="{CD4CFFBD-B960-4980-A5F0-F44760705400}" sibTransId="{211693E5-19CA-4E76-8FC8-B23B23846F75}"/>
    <dgm:cxn modelId="{EDCB0D4E-314C-4E0B-A619-AB65A6588835}" type="presOf" srcId="{DB14DD68-F308-4873-8A37-CC22D9A2D961}" destId="{A8BAA1AB-FDCC-4640-B063-F02CB73A4ECB}" srcOrd="0" destOrd="0" presId="urn:microsoft.com/office/officeart/2005/8/layout/equation1"/>
    <dgm:cxn modelId="{7AF66042-FF7A-4108-8929-FCA8207693E1}" type="presParOf" srcId="{B02F7966-2016-4613-A6A2-4341FB4E9CEB}" destId="{98AD6690-75A4-4D93-8D0B-56A990788BFA}" srcOrd="0" destOrd="0" presId="urn:microsoft.com/office/officeart/2005/8/layout/equation1"/>
    <dgm:cxn modelId="{16471066-8A5E-49D4-B19A-5465F6936D21}" type="presParOf" srcId="{B02F7966-2016-4613-A6A2-4341FB4E9CEB}" destId="{5176C1D7-4F8B-422C-A4DC-DFE68DE02564}" srcOrd="1" destOrd="0" presId="urn:microsoft.com/office/officeart/2005/8/layout/equation1"/>
    <dgm:cxn modelId="{53DF20FC-8189-435F-8687-A0FFEF1FDD24}" type="presParOf" srcId="{B02F7966-2016-4613-A6A2-4341FB4E9CEB}" destId="{3D1D7CD6-8029-4881-B052-142685E11796}" srcOrd="2" destOrd="0" presId="urn:microsoft.com/office/officeart/2005/8/layout/equation1"/>
    <dgm:cxn modelId="{CEE36379-10BA-4D5F-A9E7-AD6DCA7BD385}" type="presParOf" srcId="{B02F7966-2016-4613-A6A2-4341FB4E9CEB}" destId="{41B53B36-ABF4-449C-808C-F34C72C8A90C}" srcOrd="3" destOrd="0" presId="urn:microsoft.com/office/officeart/2005/8/layout/equation1"/>
    <dgm:cxn modelId="{685D61CC-FEB4-4C7C-AFDC-E818142888AC}" type="presParOf" srcId="{B02F7966-2016-4613-A6A2-4341FB4E9CEB}" destId="{C26D5D0D-3573-4547-A454-A268385A2543}" srcOrd="4" destOrd="0" presId="urn:microsoft.com/office/officeart/2005/8/layout/equation1"/>
    <dgm:cxn modelId="{1F166CD7-903C-49B7-AAE1-898510B0E5BC}" type="presParOf" srcId="{B02F7966-2016-4613-A6A2-4341FB4E9CEB}" destId="{6D5C6E59-9495-4F30-82F5-F22D66D8B484}" srcOrd="5" destOrd="0" presId="urn:microsoft.com/office/officeart/2005/8/layout/equation1"/>
    <dgm:cxn modelId="{2B23BB75-70D0-464D-A24E-21FC17D975BA}" type="presParOf" srcId="{B02F7966-2016-4613-A6A2-4341FB4E9CEB}" destId="{57B74934-82DE-4F86-BD05-19252600271A}" srcOrd="6" destOrd="0" presId="urn:microsoft.com/office/officeart/2005/8/layout/equation1"/>
    <dgm:cxn modelId="{955BB008-5EC9-4D96-B2BC-86567AD29D3D}" type="presParOf" srcId="{B02F7966-2016-4613-A6A2-4341FB4E9CEB}" destId="{3B595CA1-5462-4B74-82C4-5F546A1431BA}" srcOrd="7" destOrd="0" presId="urn:microsoft.com/office/officeart/2005/8/layout/equation1"/>
    <dgm:cxn modelId="{0F0ADD3A-8498-4DD3-9799-A45732D66874}" type="presParOf" srcId="{B02F7966-2016-4613-A6A2-4341FB4E9CEB}" destId="{A8BAA1AB-FDCC-4640-B063-F02CB73A4ECB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FF173E-37B1-4ECA-BA18-C293DFD8DF3B}" type="doc">
      <dgm:prSet loTypeId="urn:diagrams.loki3.com/Bracket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5ECAAB-3194-4120-B0F9-D4D6382C1048}">
      <dgm:prSet phldrT="[Text]" custT="1"/>
      <dgm:spPr/>
      <dgm:t>
        <a:bodyPr/>
        <a:lstStyle/>
        <a:p>
          <a:r>
            <a:rPr lang="en-US" sz="3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Justification</a:t>
          </a:r>
          <a:endParaRPr lang="en-US" sz="3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4E967857-A3E4-40D0-B560-52E862E2C65B}" type="parTrans" cxnId="{B8002AF2-EF73-42CB-90E8-EE88F316F10E}">
      <dgm:prSet/>
      <dgm:spPr/>
      <dgm:t>
        <a:bodyPr/>
        <a:lstStyle/>
        <a:p>
          <a:endParaRPr lang="en-US"/>
        </a:p>
      </dgm:t>
    </dgm:pt>
    <dgm:pt modelId="{6051374A-EDAB-4164-8A6B-14AAD32919C4}" type="sibTrans" cxnId="{B8002AF2-EF73-42CB-90E8-EE88F316F10E}">
      <dgm:prSet/>
      <dgm:spPr/>
      <dgm:t>
        <a:bodyPr/>
        <a:lstStyle/>
        <a:p>
          <a:endParaRPr lang="en-US"/>
        </a:p>
      </dgm:t>
    </dgm:pt>
    <dgm:pt modelId="{190F0C3D-4AB7-4703-BC68-20D5F343E26E}">
      <dgm:prSet phldrT="[Text]" custT="1"/>
      <dgm:spPr/>
      <dgm:t>
        <a:bodyPr/>
        <a:lstStyle/>
        <a:p>
          <a:r>
            <a:rPr lang="en-US" sz="2400" dirty="0" smtClean="0">
              <a:latin typeface="Berlin Sans FB" panose="020E0602020502020306" pitchFamily="34" charset="0"/>
            </a:rPr>
            <a:t>The school must be able to </a:t>
          </a:r>
          <a:r>
            <a:rPr lang="en-US" sz="2400" dirty="0" smtClean="0">
              <a:solidFill>
                <a:srgbClr val="FFFF00"/>
              </a:solidFill>
              <a:latin typeface="Berlin Sans FB" panose="020E0602020502020306" pitchFamily="34" charset="0"/>
            </a:rPr>
            <a:t>justify the classification </a:t>
          </a:r>
          <a:r>
            <a:rPr lang="en-US" sz="2400" dirty="0" smtClean="0">
              <a:latin typeface="Berlin Sans FB" panose="020E0602020502020306" pitchFamily="34" charset="0"/>
            </a:rPr>
            <a:t>of each graduate as employed in a </a:t>
          </a:r>
          <a:r>
            <a:rPr lang="en-US" sz="2400" dirty="0" smtClean="0">
              <a:solidFill>
                <a:srgbClr val="FFFF00"/>
              </a:solidFill>
              <a:latin typeface="Berlin Sans FB" panose="020E0602020502020306" pitchFamily="34" charset="0"/>
            </a:rPr>
            <a:t>training related field </a:t>
          </a:r>
          <a:r>
            <a:rPr lang="en-US" sz="2400" dirty="0" smtClean="0">
              <a:latin typeface="Berlin Sans FB" panose="020E0602020502020306" pitchFamily="34" charset="0"/>
            </a:rPr>
            <a:t>and maintain </a:t>
          </a:r>
          <a:r>
            <a:rPr lang="en-US" sz="2400" dirty="0" smtClean="0">
              <a:solidFill>
                <a:srgbClr val="FFFF00"/>
              </a:solidFill>
              <a:latin typeface="Berlin Sans FB" panose="020E0602020502020306" pitchFamily="34" charset="0"/>
            </a:rPr>
            <a:t>verifiable employment records </a:t>
          </a:r>
          <a:r>
            <a:rPr lang="en-US" sz="2400" dirty="0" smtClean="0">
              <a:latin typeface="Berlin Sans FB" panose="020E0602020502020306" pitchFamily="34" charset="0"/>
            </a:rPr>
            <a:t>using the following guidelines. .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A0E157F2-97EC-4BCB-8F88-D4D61DF035C5}" type="parTrans" cxnId="{CAF44BDD-56AE-4F20-BB9B-1C069A9869C9}">
      <dgm:prSet/>
      <dgm:spPr/>
      <dgm:t>
        <a:bodyPr/>
        <a:lstStyle/>
        <a:p>
          <a:endParaRPr lang="en-US"/>
        </a:p>
      </dgm:t>
    </dgm:pt>
    <dgm:pt modelId="{DD9676F2-1178-47B4-9DCB-C7278A70E8B3}" type="sibTrans" cxnId="{CAF44BDD-56AE-4F20-BB9B-1C069A9869C9}">
      <dgm:prSet/>
      <dgm:spPr/>
      <dgm:t>
        <a:bodyPr/>
        <a:lstStyle/>
        <a:p>
          <a:endParaRPr lang="en-US"/>
        </a:p>
      </dgm:t>
    </dgm:pt>
    <dgm:pt modelId="{1F7A0E62-9099-49A7-83B6-36B69F01515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2400" dirty="0" smtClean="0">
              <a:latin typeface="Berlin Sans FB" panose="020E0602020502020306" pitchFamily="34" charset="0"/>
            </a:rPr>
            <a:t>The school should have and adhere to </a:t>
          </a:r>
          <a:r>
            <a:rPr lang="en-US" sz="2400" dirty="0" smtClean="0">
              <a:solidFill>
                <a:srgbClr val="FFFF00"/>
              </a:solidFill>
              <a:latin typeface="Berlin Sans FB" panose="020E0602020502020306" pitchFamily="34" charset="0"/>
            </a:rPr>
            <a:t>policies or protocols </a:t>
          </a:r>
          <a:r>
            <a:rPr lang="en-US" sz="2400" dirty="0" smtClean="0">
              <a:latin typeface="Berlin Sans FB" panose="020E0602020502020306" pitchFamily="34" charset="0"/>
            </a:rPr>
            <a:t>in regard to these guidelines (reasonable time period, sustainability, relatedness, etc.).</a:t>
          </a:r>
          <a:r>
            <a:rPr lang="en-US" sz="2400" b="1" dirty="0" smtClean="0"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rPr>
            <a:t> </a:t>
          </a:r>
          <a:endParaRPr lang="en-US" sz="48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FB9BEDBE-8811-4718-A107-BF4A3CA76D06}" type="parTrans" cxnId="{5DC1D9BD-11C7-4920-B0B1-DB1F1584839C}">
      <dgm:prSet/>
      <dgm:spPr/>
      <dgm:t>
        <a:bodyPr/>
        <a:lstStyle/>
        <a:p>
          <a:endParaRPr lang="en-US"/>
        </a:p>
      </dgm:t>
    </dgm:pt>
    <dgm:pt modelId="{141ED2D1-AE38-4920-BFC0-547DB7235DC1}" type="sibTrans" cxnId="{5DC1D9BD-11C7-4920-B0B1-DB1F1584839C}">
      <dgm:prSet/>
      <dgm:spPr/>
      <dgm:t>
        <a:bodyPr/>
        <a:lstStyle/>
        <a:p>
          <a:endParaRPr lang="en-US"/>
        </a:p>
      </dgm:t>
    </dgm:pt>
    <dgm:pt modelId="{0C9E1561-E490-48E6-9CF6-6C0716C94E08}">
      <dgm:prSet phldrT="[Text]" custT="1"/>
      <dgm:spPr/>
      <dgm:t>
        <a:bodyPr/>
        <a:lstStyle/>
        <a:p>
          <a:r>
            <a:rPr lang="en-US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P &amp; P</a:t>
          </a:r>
          <a:endParaRPr lang="en-US" sz="3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3DCC4CB0-744F-49E8-AC71-CB8DE645179C}" type="sibTrans" cxnId="{03A4EC47-7D13-4013-89C0-94717E68B799}">
      <dgm:prSet/>
      <dgm:spPr/>
      <dgm:t>
        <a:bodyPr/>
        <a:lstStyle/>
        <a:p>
          <a:endParaRPr lang="en-US"/>
        </a:p>
      </dgm:t>
    </dgm:pt>
    <dgm:pt modelId="{CFF3517E-A4F4-4933-876B-51A4C7393E69}" type="parTrans" cxnId="{03A4EC47-7D13-4013-89C0-94717E68B799}">
      <dgm:prSet/>
      <dgm:spPr/>
      <dgm:t>
        <a:bodyPr/>
        <a:lstStyle/>
        <a:p>
          <a:endParaRPr lang="en-US"/>
        </a:p>
      </dgm:t>
    </dgm:pt>
    <dgm:pt modelId="{0CFBB106-1498-4688-B91D-6901C3EE599A}" type="pres">
      <dgm:prSet presAssocID="{82FF173E-37B1-4ECA-BA18-C293DFD8DF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857327-3514-4DC1-BC17-75C3E4DF2E94}" type="pres">
      <dgm:prSet presAssocID="{0B5ECAAB-3194-4120-B0F9-D4D6382C1048}" presName="linNode" presStyleCnt="0"/>
      <dgm:spPr/>
    </dgm:pt>
    <dgm:pt modelId="{634D8059-0636-491A-89C1-41B87472F0A5}" type="pres">
      <dgm:prSet presAssocID="{0B5ECAAB-3194-4120-B0F9-D4D6382C1048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A639BF-2A5D-46D5-ABF7-B9E5AD4C4F15}" type="pres">
      <dgm:prSet presAssocID="{0B5ECAAB-3194-4120-B0F9-D4D6382C1048}" presName="bracket" presStyleLbl="parChTrans1D1" presStyleIdx="0" presStyleCnt="2"/>
      <dgm:spPr/>
    </dgm:pt>
    <dgm:pt modelId="{7741315D-CE9B-4BB2-94BB-840B22568983}" type="pres">
      <dgm:prSet presAssocID="{0B5ECAAB-3194-4120-B0F9-D4D6382C1048}" presName="spH" presStyleCnt="0"/>
      <dgm:spPr/>
    </dgm:pt>
    <dgm:pt modelId="{61403D60-178F-4E28-B2A5-193CBE5DFEB0}" type="pres">
      <dgm:prSet presAssocID="{0B5ECAAB-3194-4120-B0F9-D4D6382C1048}" presName="des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2EC99-C13C-4A49-B7D2-D4681A227CB1}" type="pres">
      <dgm:prSet presAssocID="{6051374A-EDAB-4164-8A6B-14AAD32919C4}" presName="spV" presStyleCnt="0"/>
      <dgm:spPr/>
    </dgm:pt>
    <dgm:pt modelId="{B4EAC27F-A446-403D-B287-A9E023CC76E3}" type="pres">
      <dgm:prSet presAssocID="{0C9E1561-E490-48E6-9CF6-6C0716C94E08}" presName="linNode" presStyleCnt="0"/>
      <dgm:spPr/>
    </dgm:pt>
    <dgm:pt modelId="{01188947-8526-4005-9E68-7BFFA2C4CD9B}" type="pres">
      <dgm:prSet presAssocID="{0C9E1561-E490-48E6-9CF6-6C0716C94E08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BCBD2-9EC3-4ADC-B858-BD1669F2946B}" type="pres">
      <dgm:prSet presAssocID="{0C9E1561-E490-48E6-9CF6-6C0716C94E08}" presName="bracket" presStyleLbl="parChTrans1D1" presStyleIdx="1" presStyleCnt="2"/>
      <dgm:spPr/>
    </dgm:pt>
    <dgm:pt modelId="{CA122FAD-E1E6-474B-9DB9-373619344329}" type="pres">
      <dgm:prSet presAssocID="{0C9E1561-E490-48E6-9CF6-6C0716C94E08}" presName="spH" presStyleCnt="0"/>
      <dgm:spPr/>
    </dgm:pt>
    <dgm:pt modelId="{CAF73250-3AD8-4B8A-9518-6EB385654FCC}" type="pres">
      <dgm:prSet presAssocID="{0C9E1561-E490-48E6-9CF6-6C0716C94E08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AA319F-43D2-4924-B1CD-1A736440D458}" type="presOf" srcId="{190F0C3D-4AB7-4703-BC68-20D5F343E26E}" destId="{61403D60-178F-4E28-B2A5-193CBE5DFEB0}" srcOrd="0" destOrd="0" presId="urn:diagrams.loki3.com/BracketList"/>
    <dgm:cxn modelId="{03A4EC47-7D13-4013-89C0-94717E68B799}" srcId="{82FF173E-37B1-4ECA-BA18-C293DFD8DF3B}" destId="{0C9E1561-E490-48E6-9CF6-6C0716C94E08}" srcOrd="1" destOrd="0" parTransId="{CFF3517E-A4F4-4933-876B-51A4C7393E69}" sibTransId="{3DCC4CB0-744F-49E8-AC71-CB8DE645179C}"/>
    <dgm:cxn modelId="{B8002AF2-EF73-42CB-90E8-EE88F316F10E}" srcId="{82FF173E-37B1-4ECA-BA18-C293DFD8DF3B}" destId="{0B5ECAAB-3194-4120-B0F9-D4D6382C1048}" srcOrd="0" destOrd="0" parTransId="{4E967857-A3E4-40D0-B560-52E862E2C65B}" sibTransId="{6051374A-EDAB-4164-8A6B-14AAD32919C4}"/>
    <dgm:cxn modelId="{9F2190C8-795B-4E2B-BDE4-B7489931BD0E}" type="presOf" srcId="{0B5ECAAB-3194-4120-B0F9-D4D6382C1048}" destId="{634D8059-0636-491A-89C1-41B87472F0A5}" srcOrd="0" destOrd="0" presId="urn:diagrams.loki3.com/BracketList"/>
    <dgm:cxn modelId="{B8CD1672-D95A-4A6D-946A-86C8410C7F08}" type="presOf" srcId="{1F7A0E62-9099-49A7-83B6-36B69F015155}" destId="{CAF73250-3AD8-4B8A-9518-6EB385654FCC}" srcOrd="0" destOrd="0" presId="urn:diagrams.loki3.com/BracketList"/>
    <dgm:cxn modelId="{4858C701-B1C9-4601-B100-1C56A38D66D7}" type="presOf" srcId="{0C9E1561-E490-48E6-9CF6-6C0716C94E08}" destId="{01188947-8526-4005-9E68-7BFFA2C4CD9B}" srcOrd="0" destOrd="0" presId="urn:diagrams.loki3.com/BracketList"/>
    <dgm:cxn modelId="{CAF44BDD-56AE-4F20-BB9B-1C069A9869C9}" srcId="{0B5ECAAB-3194-4120-B0F9-D4D6382C1048}" destId="{190F0C3D-4AB7-4703-BC68-20D5F343E26E}" srcOrd="0" destOrd="0" parTransId="{A0E157F2-97EC-4BCB-8F88-D4D61DF035C5}" sibTransId="{DD9676F2-1178-47B4-9DCB-C7278A70E8B3}"/>
    <dgm:cxn modelId="{364071E0-8187-4AD9-B10C-084104F06C2E}" type="presOf" srcId="{82FF173E-37B1-4ECA-BA18-C293DFD8DF3B}" destId="{0CFBB106-1498-4688-B91D-6901C3EE599A}" srcOrd="0" destOrd="0" presId="urn:diagrams.loki3.com/BracketList"/>
    <dgm:cxn modelId="{5DC1D9BD-11C7-4920-B0B1-DB1F1584839C}" srcId="{0C9E1561-E490-48E6-9CF6-6C0716C94E08}" destId="{1F7A0E62-9099-49A7-83B6-36B69F015155}" srcOrd="0" destOrd="0" parTransId="{FB9BEDBE-8811-4718-A107-BF4A3CA76D06}" sibTransId="{141ED2D1-AE38-4920-BFC0-547DB7235DC1}"/>
    <dgm:cxn modelId="{563D4CE6-7C51-45BB-9E41-3F52C8728E30}" type="presParOf" srcId="{0CFBB106-1498-4688-B91D-6901C3EE599A}" destId="{F3857327-3514-4DC1-BC17-75C3E4DF2E94}" srcOrd="0" destOrd="0" presId="urn:diagrams.loki3.com/BracketList"/>
    <dgm:cxn modelId="{890F4376-E451-42A5-BF9F-996677E99CE3}" type="presParOf" srcId="{F3857327-3514-4DC1-BC17-75C3E4DF2E94}" destId="{634D8059-0636-491A-89C1-41B87472F0A5}" srcOrd="0" destOrd="0" presId="urn:diagrams.loki3.com/BracketList"/>
    <dgm:cxn modelId="{30847EF9-F5C4-4365-AA6B-8FBE7F09F33E}" type="presParOf" srcId="{F3857327-3514-4DC1-BC17-75C3E4DF2E94}" destId="{6DA639BF-2A5D-46D5-ABF7-B9E5AD4C4F15}" srcOrd="1" destOrd="0" presId="urn:diagrams.loki3.com/BracketList"/>
    <dgm:cxn modelId="{82218547-861D-4778-9263-2BC89A3737A9}" type="presParOf" srcId="{F3857327-3514-4DC1-BC17-75C3E4DF2E94}" destId="{7741315D-CE9B-4BB2-94BB-840B22568983}" srcOrd="2" destOrd="0" presId="urn:diagrams.loki3.com/BracketList"/>
    <dgm:cxn modelId="{75F5E352-713E-4F3D-B668-45A324247B92}" type="presParOf" srcId="{F3857327-3514-4DC1-BC17-75C3E4DF2E94}" destId="{61403D60-178F-4E28-B2A5-193CBE5DFEB0}" srcOrd="3" destOrd="0" presId="urn:diagrams.loki3.com/BracketList"/>
    <dgm:cxn modelId="{3022DF1F-57DB-4E3A-9F34-2605771C568C}" type="presParOf" srcId="{0CFBB106-1498-4688-B91D-6901C3EE599A}" destId="{EF52EC99-C13C-4A49-B7D2-D4681A227CB1}" srcOrd="1" destOrd="0" presId="urn:diagrams.loki3.com/BracketList"/>
    <dgm:cxn modelId="{60F9B9EC-8760-43BC-878A-55634330E2E8}" type="presParOf" srcId="{0CFBB106-1498-4688-B91D-6901C3EE599A}" destId="{B4EAC27F-A446-403D-B287-A9E023CC76E3}" srcOrd="2" destOrd="0" presId="urn:diagrams.loki3.com/BracketList"/>
    <dgm:cxn modelId="{DD00F23A-1011-43F0-99F5-035F33B42C48}" type="presParOf" srcId="{B4EAC27F-A446-403D-B287-A9E023CC76E3}" destId="{01188947-8526-4005-9E68-7BFFA2C4CD9B}" srcOrd="0" destOrd="0" presId="urn:diagrams.loki3.com/BracketList"/>
    <dgm:cxn modelId="{572571C2-E160-4F1D-84EC-DA8861A35D69}" type="presParOf" srcId="{B4EAC27F-A446-403D-B287-A9E023CC76E3}" destId="{A4CBCBD2-9EC3-4ADC-B858-BD1669F2946B}" srcOrd="1" destOrd="0" presId="urn:diagrams.loki3.com/BracketList"/>
    <dgm:cxn modelId="{FC934738-FC0B-4D23-8A6A-EB09E485DFA9}" type="presParOf" srcId="{B4EAC27F-A446-403D-B287-A9E023CC76E3}" destId="{CA122FAD-E1E6-474B-9DB9-373619344329}" srcOrd="2" destOrd="0" presId="urn:diagrams.loki3.com/BracketList"/>
    <dgm:cxn modelId="{1F8FC2EA-78E5-4369-89FD-0DEF0292F457}" type="presParOf" srcId="{B4EAC27F-A446-403D-B287-A9E023CC76E3}" destId="{CAF73250-3AD8-4B8A-9518-6EB385654FCC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31E71D-BB73-4929-82C5-11C269778800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</dgm:pt>
    <dgm:pt modelId="{BEEF5179-10B6-46A6-93CE-9CEE3A13E03B}">
      <dgm:prSet phldrT="[Text]" custT="1"/>
      <dgm:spPr>
        <a:solidFill>
          <a:srgbClr val="0070C0"/>
        </a:solidFill>
      </dgm:spPr>
      <dgm:t>
        <a:bodyPr/>
        <a:lstStyle/>
        <a:p>
          <a:pPr algn="l"/>
          <a:r>
            <a:rPr lang="en-US" sz="2400" dirty="0" smtClean="0">
              <a:latin typeface="Berlin Sans FB" panose="020E0602020502020306" pitchFamily="34" charset="0"/>
            </a:rPr>
            <a:t>The employment classification is </a:t>
          </a:r>
          <a:r>
            <a:rPr lang="en-US" sz="2400" b="1" dirty="0" smtClean="0">
              <a:solidFill>
                <a:srgbClr val="FFFF00"/>
              </a:solidFill>
              <a:latin typeface="Berlin Sans FB" panose="020E0602020502020306" pitchFamily="34" charset="0"/>
            </a:rPr>
            <a:t>appropriate</a:t>
          </a:r>
          <a:r>
            <a:rPr lang="en-US" sz="2400" dirty="0" smtClean="0">
              <a:latin typeface="Berlin Sans FB" panose="020E0602020502020306" pitchFamily="34" charset="0"/>
            </a:rPr>
            <a:t> and </a:t>
          </a:r>
          <a:r>
            <a:rPr lang="en-US" sz="2400" b="1" dirty="0" smtClean="0">
              <a:solidFill>
                <a:srgbClr val="FFFF00"/>
              </a:solidFill>
              <a:latin typeface="Berlin Sans FB" panose="020E0602020502020306" pitchFamily="34" charset="0"/>
            </a:rPr>
            <a:t>reasonable</a:t>
          </a:r>
          <a:r>
            <a:rPr lang="en-US" sz="2400" dirty="0" smtClean="0">
              <a:latin typeface="Berlin Sans FB" panose="020E0602020502020306" pitchFamily="34" charset="0"/>
            </a:rPr>
            <a:t> based on the educational objectives of the program. </a:t>
          </a:r>
          <a:endParaRPr lang="en-US" sz="2400" b="0" i="0" u="none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F286A610-03C5-453D-89D7-6973DC160AB6}" type="parTrans" cxnId="{FD15E096-F4AD-4DAB-8882-5DDA09DB11ED}">
      <dgm:prSet/>
      <dgm:spPr/>
      <dgm:t>
        <a:bodyPr/>
        <a:lstStyle/>
        <a:p>
          <a:endParaRPr lang="en-US"/>
        </a:p>
      </dgm:t>
    </dgm:pt>
    <dgm:pt modelId="{5AD7C616-0B7D-43D7-9D77-684FBACA4F9A}" type="sibTrans" cxnId="{FD15E096-F4AD-4DAB-8882-5DDA09DB11ED}">
      <dgm:prSet/>
      <dgm:spPr/>
      <dgm:t>
        <a:bodyPr/>
        <a:lstStyle/>
        <a:p>
          <a:endParaRPr lang="en-US"/>
        </a:p>
      </dgm:t>
    </dgm:pt>
    <dgm:pt modelId="{253C23AF-0DEF-4FBB-96D4-55934832620B}">
      <dgm:prSet phldrT="[Text]" custT="1"/>
      <dgm:spPr>
        <a:solidFill>
          <a:srgbClr val="0070C0"/>
        </a:solidFill>
      </dgm:spPr>
      <dgm:t>
        <a:bodyPr/>
        <a:lstStyle/>
        <a:p>
          <a:pPr algn="l"/>
          <a:r>
            <a:rPr lang="en-US" sz="2400" dirty="0" smtClean="0">
              <a:latin typeface="Berlin Sans FB" panose="020E0602020502020306" pitchFamily="34" charset="0"/>
            </a:rPr>
            <a:t>The employment is </a:t>
          </a:r>
          <a:r>
            <a:rPr lang="en-US" sz="2400" b="1" dirty="0" smtClean="0">
              <a:solidFill>
                <a:srgbClr val="FFFF00"/>
              </a:solidFill>
              <a:latin typeface="Berlin Sans FB" panose="020E0602020502020306" pitchFamily="34" charset="0"/>
            </a:rPr>
            <a:t>directly related </a:t>
          </a:r>
          <a:r>
            <a:rPr lang="en-US" sz="2400" dirty="0" smtClean="0">
              <a:latin typeface="Berlin Sans FB" panose="020E0602020502020306" pitchFamily="34" charset="0"/>
            </a:rPr>
            <a:t>to the program from which the individual graduated, </a:t>
          </a:r>
          <a:r>
            <a:rPr lang="en-US" sz="2400" b="1" dirty="0" smtClean="0">
              <a:solidFill>
                <a:srgbClr val="FFFF00"/>
              </a:solidFill>
              <a:latin typeface="Berlin Sans FB" panose="020E0602020502020306" pitchFamily="34" charset="0"/>
            </a:rPr>
            <a:t>aligns with a majority of the educational and training objectives </a:t>
          </a:r>
          <a:r>
            <a:rPr lang="en-US" sz="2400" dirty="0" smtClean="0">
              <a:latin typeface="Berlin Sans FB" panose="020E0602020502020306" pitchFamily="34" charset="0"/>
            </a:rPr>
            <a:t>of the program, and is a </a:t>
          </a:r>
          <a:r>
            <a:rPr lang="en-US" sz="2400" b="1" dirty="0" smtClean="0">
              <a:solidFill>
                <a:srgbClr val="FFFF00"/>
              </a:solidFill>
              <a:latin typeface="Berlin Sans FB" panose="020E0602020502020306" pitchFamily="34" charset="0"/>
            </a:rPr>
            <a:t>paid </a:t>
          </a:r>
          <a:r>
            <a:rPr lang="en-US" sz="2400" dirty="0" smtClean="0">
              <a:latin typeface="Berlin Sans FB" panose="020E0602020502020306" pitchFamily="34" charset="0"/>
            </a:rPr>
            <a:t>position.</a:t>
          </a:r>
          <a:endParaRPr lang="en-US" sz="2400" b="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gm:t>
    </dgm:pt>
    <dgm:pt modelId="{7ACEDCAB-B74C-4350-8153-D3053273D1E3}" type="parTrans" cxnId="{C2A505C7-2E12-4F62-BFA9-5DFA1CEEA6E2}">
      <dgm:prSet/>
      <dgm:spPr/>
      <dgm:t>
        <a:bodyPr/>
        <a:lstStyle/>
        <a:p>
          <a:endParaRPr lang="en-US"/>
        </a:p>
      </dgm:t>
    </dgm:pt>
    <dgm:pt modelId="{E9E4F5B3-A6F6-4184-873E-9342FC56CEFD}" type="sibTrans" cxnId="{C2A505C7-2E12-4F62-BFA9-5DFA1CEEA6E2}">
      <dgm:prSet/>
      <dgm:spPr/>
      <dgm:t>
        <a:bodyPr/>
        <a:lstStyle/>
        <a:p>
          <a:endParaRPr lang="en-US"/>
        </a:p>
      </dgm:t>
    </dgm:pt>
    <dgm:pt modelId="{BE168985-0FDC-46D9-AF41-1EA043A2703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pPr algn="l"/>
          <a:r>
            <a:rPr lang="en-US" sz="2400" dirty="0" smtClean="0">
              <a:latin typeface="Berlin Sans FB" panose="020E0602020502020306" pitchFamily="34" charset="0"/>
            </a:rPr>
            <a:t>The employment is for a </a:t>
          </a:r>
          <a:r>
            <a:rPr lang="en-US" sz="2400" b="1" dirty="0" smtClean="0">
              <a:solidFill>
                <a:srgbClr val="FFFF00"/>
              </a:solidFill>
              <a:latin typeface="Berlin Sans FB" panose="020E0602020502020306" pitchFamily="34" charset="0"/>
            </a:rPr>
            <a:t>reasonable</a:t>
          </a:r>
          <a:r>
            <a:rPr lang="en-US" sz="2400" dirty="0" smtClean="0">
              <a:latin typeface="Berlin Sans FB" panose="020E0602020502020306" pitchFamily="34" charset="0"/>
            </a:rPr>
            <a:t> </a:t>
          </a:r>
          <a:r>
            <a:rPr lang="en-US" sz="2400" b="1" dirty="0" smtClean="0">
              <a:solidFill>
                <a:srgbClr val="FFFF00"/>
              </a:solidFill>
              <a:latin typeface="Berlin Sans FB" panose="020E0602020502020306" pitchFamily="34" charset="0"/>
            </a:rPr>
            <a:t>period of time</a:t>
          </a:r>
          <a:r>
            <a:rPr lang="en-US" sz="2400" dirty="0" smtClean="0">
              <a:latin typeface="Berlin Sans FB" panose="020E0602020502020306" pitchFamily="34" charset="0"/>
            </a:rPr>
            <a:t>, is </a:t>
          </a:r>
          <a:r>
            <a:rPr lang="en-US" sz="2400" b="1" dirty="0" smtClean="0">
              <a:solidFill>
                <a:srgbClr val="FFFF00"/>
              </a:solidFill>
              <a:latin typeface="Berlin Sans FB" panose="020E0602020502020306" pitchFamily="34" charset="0"/>
            </a:rPr>
            <a:t>based on program objectives</a:t>
          </a:r>
          <a:r>
            <a:rPr lang="en-US" sz="2400" dirty="0" smtClean="0">
              <a:latin typeface="Berlin Sans FB" panose="020E0602020502020306" pitchFamily="34" charset="0"/>
            </a:rPr>
            <a:t>, and can be considered </a:t>
          </a:r>
          <a:r>
            <a:rPr lang="en-US" sz="2400" b="1" dirty="0" smtClean="0">
              <a:solidFill>
                <a:srgbClr val="FFFF00"/>
              </a:solidFill>
              <a:latin typeface="Berlin Sans FB" panose="020E0602020502020306" pitchFamily="34" charset="0"/>
            </a:rPr>
            <a:t>sustainable</a:t>
          </a:r>
          <a:r>
            <a:rPr lang="en-US" sz="2400" dirty="0" smtClean="0">
              <a:latin typeface="Berlin Sans FB" panose="020E0602020502020306" pitchFamily="34" charset="0"/>
            </a:rPr>
            <a:t> (e.g., not a single day of employment). </a:t>
          </a:r>
          <a:endParaRPr lang="en-US" sz="2400" b="0" dirty="0">
            <a:solidFill>
              <a:schemeClr val="bg1"/>
            </a:solidFill>
            <a:latin typeface="Berlin Sans FB" panose="020E0602020502020306" pitchFamily="34" charset="0"/>
          </a:endParaRPr>
        </a:p>
      </dgm:t>
    </dgm:pt>
    <dgm:pt modelId="{5B7FC92E-DB30-4354-980B-12FDE264FF1D}" type="sibTrans" cxnId="{E83CA67B-D6A3-471D-8955-4206638C1C35}">
      <dgm:prSet/>
      <dgm:spPr/>
      <dgm:t>
        <a:bodyPr/>
        <a:lstStyle/>
        <a:p>
          <a:endParaRPr lang="en-US"/>
        </a:p>
      </dgm:t>
    </dgm:pt>
    <dgm:pt modelId="{18CC5C9D-9AFA-498E-9999-EA6B177AE5D6}" type="parTrans" cxnId="{E83CA67B-D6A3-471D-8955-4206638C1C35}">
      <dgm:prSet/>
      <dgm:spPr/>
      <dgm:t>
        <a:bodyPr/>
        <a:lstStyle/>
        <a:p>
          <a:endParaRPr lang="en-US"/>
        </a:p>
      </dgm:t>
    </dgm:pt>
    <dgm:pt modelId="{AA796545-3B26-4EDB-A1E7-F38DA7646A25}" type="pres">
      <dgm:prSet presAssocID="{1531E71D-BB73-4929-82C5-11C269778800}" presName="linearFlow" presStyleCnt="0">
        <dgm:presLayoutVars>
          <dgm:dir/>
          <dgm:resizeHandles val="exact"/>
        </dgm:presLayoutVars>
      </dgm:prSet>
      <dgm:spPr/>
    </dgm:pt>
    <dgm:pt modelId="{2E27E080-75CD-4BE8-87CD-63DA75A804DF}" type="pres">
      <dgm:prSet presAssocID="{BEEF5179-10B6-46A6-93CE-9CEE3A13E03B}" presName="composite" presStyleCnt="0"/>
      <dgm:spPr/>
    </dgm:pt>
    <dgm:pt modelId="{AEF10F20-D8E8-45AB-826E-061260E3FE1F}" type="pres">
      <dgm:prSet presAssocID="{BEEF5179-10B6-46A6-93CE-9CEE3A13E03B}" presName="imgShp" presStyleLbl="fgImgPlace1" presStyleIdx="0" presStyleCnt="3"/>
      <dgm:spPr>
        <a:solidFill>
          <a:schemeClr val="bg1">
            <a:lumMod val="50000"/>
          </a:schemeClr>
        </a:solidFill>
      </dgm:spPr>
    </dgm:pt>
    <dgm:pt modelId="{1C29C114-95AC-4B9D-8C61-15E3AAD01BAB}" type="pres">
      <dgm:prSet presAssocID="{BEEF5179-10B6-46A6-93CE-9CEE3A13E03B}" presName="txShp" presStyleLbl="node1" presStyleIdx="0" presStyleCnt="3" custLinFactNeighborX="886" custLinFactNeighborY="-30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E4E30-9281-4DB1-AD6D-D0DF90671871}" type="pres">
      <dgm:prSet presAssocID="{5AD7C616-0B7D-43D7-9D77-684FBACA4F9A}" presName="spacing" presStyleCnt="0"/>
      <dgm:spPr/>
    </dgm:pt>
    <dgm:pt modelId="{D3370143-27F6-4407-9545-2E1B6EA9CBB4}" type="pres">
      <dgm:prSet presAssocID="{BE168985-0FDC-46D9-AF41-1EA043A27038}" presName="composite" presStyleCnt="0"/>
      <dgm:spPr/>
    </dgm:pt>
    <dgm:pt modelId="{3B5FFE31-404B-4A56-BBE1-5DBE8B3C413C}" type="pres">
      <dgm:prSet presAssocID="{BE168985-0FDC-46D9-AF41-1EA043A27038}" presName="imgShp" presStyleLbl="fgImgPlace1" presStyleIdx="1" presStyleCnt="3"/>
      <dgm:spPr>
        <a:solidFill>
          <a:srgbClr val="0070C0"/>
        </a:solidFill>
      </dgm:spPr>
    </dgm:pt>
    <dgm:pt modelId="{DB0CF3D6-0714-4900-83B1-011BE0BD865D}" type="pres">
      <dgm:prSet presAssocID="{BE168985-0FDC-46D9-AF41-1EA043A27038}" presName="txShp" presStyleLbl="node1" presStyleIdx="1" presStyleCnt="3" custScaleY="1235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06FE0B-F374-42EF-9136-CF80A28BB97D}" type="pres">
      <dgm:prSet presAssocID="{5B7FC92E-DB30-4354-980B-12FDE264FF1D}" presName="spacing" presStyleCnt="0"/>
      <dgm:spPr/>
    </dgm:pt>
    <dgm:pt modelId="{99014CCD-FFBC-4B18-AFCA-DBE505D84652}" type="pres">
      <dgm:prSet presAssocID="{253C23AF-0DEF-4FBB-96D4-55934832620B}" presName="composite" presStyleCnt="0"/>
      <dgm:spPr/>
    </dgm:pt>
    <dgm:pt modelId="{4E1F79CE-A150-42A1-BD54-5D9460FF8993}" type="pres">
      <dgm:prSet presAssocID="{253C23AF-0DEF-4FBB-96D4-55934832620B}" presName="imgShp" presStyleLbl="fgImgPlace1" presStyleIdx="2" presStyleCnt="3"/>
      <dgm:spPr>
        <a:solidFill>
          <a:schemeClr val="bg1">
            <a:lumMod val="50000"/>
          </a:schemeClr>
        </a:solidFill>
      </dgm:spPr>
    </dgm:pt>
    <dgm:pt modelId="{40D9C729-A450-44B3-AA2B-F545FBD430B7}" type="pres">
      <dgm:prSet presAssocID="{253C23AF-0DEF-4FBB-96D4-55934832620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D84226-28D2-4F0F-8EE7-C3ABBFA07B1D}" type="presOf" srcId="{253C23AF-0DEF-4FBB-96D4-55934832620B}" destId="{40D9C729-A450-44B3-AA2B-F545FBD430B7}" srcOrd="0" destOrd="0" presId="urn:microsoft.com/office/officeart/2005/8/layout/vList3"/>
    <dgm:cxn modelId="{27DC6FC2-5FC2-4A40-8513-4DA91FA2BF57}" type="presOf" srcId="{1531E71D-BB73-4929-82C5-11C269778800}" destId="{AA796545-3B26-4EDB-A1E7-F38DA7646A25}" srcOrd="0" destOrd="0" presId="urn:microsoft.com/office/officeart/2005/8/layout/vList3"/>
    <dgm:cxn modelId="{E83CA67B-D6A3-471D-8955-4206638C1C35}" srcId="{1531E71D-BB73-4929-82C5-11C269778800}" destId="{BE168985-0FDC-46D9-AF41-1EA043A27038}" srcOrd="1" destOrd="0" parTransId="{18CC5C9D-9AFA-498E-9999-EA6B177AE5D6}" sibTransId="{5B7FC92E-DB30-4354-980B-12FDE264FF1D}"/>
    <dgm:cxn modelId="{9C064765-EB0C-4831-B531-4F645898930B}" type="presOf" srcId="{BE168985-0FDC-46D9-AF41-1EA043A27038}" destId="{DB0CF3D6-0714-4900-83B1-011BE0BD865D}" srcOrd="0" destOrd="0" presId="urn:microsoft.com/office/officeart/2005/8/layout/vList3"/>
    <dgm:cxn modelId="{C2A505C7-2E12-4F62-BFA9-5DFA1CEEA6E2}" srcId="{1531E71D-BB73-4929-82C5-11C269778800}" destId="{253C23AF-0DEF-4FBB-96D4-55934832620B}" srcOrd="2" destOrd="0" parTransId="{7ACEDCAB-B74C-4350-8153-D3053273D1E3}" sibTransId="{E9E4F5B3-A6F6-4184-873E-9342FC56CEFD}"/>
    <dgm:cxn modelId="{7BEA6E7F-0497-4EDC-9E10-FDA89C14DD29}" type="presOf" srcId="{BEEF5179-10B6-46A6-93CE-9CEE3A13E03B}" destId="{1C29C114-95AC-4B9D-8C61-15E3AAD01BAB}" srcOrd="0" destOrd="0" presId="urn:microsoft.com/office/officeart/2005/8/layout/vList3"/>
    <dgm:cxn modelId="{FD15E096-F4AD-4DAB-8882-5DDA09DB11ED}" srcId="{1531E71D-BB73-4929-82C5-11C269778800}" destId="{BEEF5179-10B6-46A6-93CE-9CEE3A13E03B}" srcOrd="0" destOrd="0" parTransId="{F286A610-03C5-453D-89D7-6973DC160AB6}" sibTransId="{5AD7C616-0B7D-43D7-9D77-684FBACA4F9A}"/>
    <dgm:cxn modelId="{72294E33-1FC7-43FB-89A3-ABC526190FDE}" type="presParOf" srcId="{AA796545-3B26-4EDB-A1E7-F38DA7646A25}" destId="{2E27E080-75CD-4BE8-87CD-63DA75A804DF}" srcOrd="0" destOrd="0" presId="urn:microsoft.com/office/officeart/2005/8/layout/vList3"/>
    <dgm:cxn modelId="{D00DFA37-8933-4869-8532-847F229B9ECB}" type="presParOf" srcId="{2E27E080-75CD-4BE8-87CD-63DA75A804DF}" destId="{AEF10F20-D8E8-45AB-826E-061260E3FE1F}" srcOrd="0" destOrd="0" presId="urn:microsoft.com/office/officeart/2005/8/layout/vList3"/>
    <dgm:cxn modelId="{F124B7A0-4AD4-4C07-A6F5-1015174DDE42}" type="presParOf" srcId="{2E27E080-75CD-4BE8-87CD-63DA75A804DF}" destId="{1C29C114-95AC-4B9D-8C61-15E3AAD01BAB}" srcOrd="1" destOrd="0" presId="urn:microsoft.com/office/officeart/2005/8/layout/vList3"/>
    <dgm:cxn modelId="{A9656C0D-F0E5-468B-9FB5-73ADEC4A7086}" type="presParOf" srcId="{AA796545-3B26-4EDB-A1E7-F38DA7646A25}" destId="{1A6E4E30-9281-4DB1-AD6D-D0DF90671871}" srcOrd="1" destOrd="0" presId="urn:microsoft.com/office/officeart/2005/8/layout/vList3"/>
    <dgm:cxn modelId="{93AF278D-C14D-448A-A533-7BA8835C6E31}" type="presParOf" srcId="{AA796545-3B26-4EDB-A1E7-F38DA7646A25}" destId="{D3370143-27F6-4407-9545-2E1B6EA9CBB4}" srcOrd="2" destOrd="0" presId="urn:microsoft.com/office/officeart/2005/8/layout/vList3"/>
    <dgm:cxn modelId="{7ADDFF41-34BF-4B39-A8CF-72B332BD42D8}" type="presParOf" srcId="{D3370143-27F6-4407-9545-2E1B6EA9CBB4}" destId="{3B5FFE31-404B-4A56-BBE1-5DBE8B3C413C}" srcOrd="0" destOrd="0" presId="urn:microsoft.com/office/officeart/2005/8/layout/vList3"/>
    <dgm:cxn modelId="{F6786B7E-D9B7-4024-8E02-B21E442CE601}" type="presParOf" srcId="{D3370143-27F6-4407-9545-2E1B6EA9CBB4}" destId="{DB0CF3D6-0714-4900-83B1-011BE0BD865D}" srcOrd="1" destOrd="0" presId="urn:microsoft.com/office/officeart/2005/8/layout/vList3"/>
    <dgm:cxn modelId="{CA15223C-1960-4CCE-918C-6D0640365EC4}" type="presParOf" srcId="{AA796545-3B26-4EDB-A1E7-F38DA7646A25}" destId="{9906FE0B-F374-42EF-9136-CF80A28BB97D}" srcOrd="3" destOrd="0" presId="urn:microsoft.com/office/officeart/2005/8/layout/vList3"/>
    <dgm:cxn modelId="{D5680CC7-00A5-477E-B36B-0397BF8D20DD}" type="presParOf" srcId="{AA796545-3B26-4EDB-A1E7-F38DA7646A25}" destId="{99014CCD-FFBC-4B18-AFCA-DBE505D84652}" srcOrd="4" destOrd="0" presId="urn:microsoft.com/office/officeart/2005/8/layout/vList3"/>
    <dgm:cxn modelId="{585E4049-00F6-4307-B53B-BF098A57239A}" type="presParOf" srcId="{99014CCD-FFBC-4B18-AFCA-DBE505D84652}" destId="{4E1F79CE-A150-42A1-BD54-5D9460FF8993}" srcOrd="0" destOrd="0" presId="urn:microsoft.com/office/officeart/2005/8/layout/vList3"/>
    <dgm:cxn modelId="{06F50D39-03CC-4DE5-83FC-C00DFCEE6050}" type="presParOf" srcId="{99014CCD-FFBC-4B18-AFCA-DBE505D84652}" destId="{40D9C729-A450-44B3-AA2B-F545FBD430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1FC641-C47B-44EC-8210-1C8E953DA32D}" type="doc">
      <dgm:prSet loTypeId="urn:microsoft.com/office/officeart/2009/3/layout/CircleRelationship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94169E-41FE-456A-9F17-0A1BA58DE939}">
      <dgm:prSet phldrT="[Text]" custT="1"/>
      <dgm:spPr>
        <a:solidFill>
          <a:srgbClr val="FF9900"/>
        </a:solidFill>
      </dgm:spPr>
      <dgm:t>
        <a:bodyPr/>
        <a:lstStyle/>
        <a:p>
          <a:pPr algn="ctr"/>
          <a:r>
            <a:rPr lang="en-US" sz="1800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Documentation verifying employment and that employment is related to program of study</a:t>
          </a:r>
          <a:endParaRPr lang="en-US" sz="1800" b="1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8712AE3-4BA9-4865-82BE-5DCD79B7AE38}" type="parTrans" cxnId="{4FE88354-F1C8-4333-89A5-3E9E9240052D}">
      <dgm:prSet/>
      <dgm:spPr/>
      <dgm:t>
        <a:bodyPr/>
        <a:lstStyle/>
        <a:p>
          <a:endParaRPr lang="en-US"/>
        </a:p>
      </dgm:t>
    </dgm:pt>
    <dgm:pt modelId="{AF671688-F045-48DA-B995-579BA99B0E6C}" type="sibTrans" cxnId="{4FE88354-F1C8-4333-89A5-3E9E9240052D}">
      <dgm:prSet/>
      <dgm:spPr/>
      <dgm:t>
        <a:bodyPr/>
        <a:lstStyle/>
        <a:p>
          <a:endParaRPr lang="en-US"/>
        </a:p>
      </dgm:t>
    </dgm:pt>
    <dgm:pt modelId="{864E3DB4-416B-409F-9F57-BCA21FAD050C}">
      <dgm:prSet phldrT="[Text]" custT="1"/>
      <dgm:spPr/>
      <dgm:t>
        <a:bodyPr/>
        <a:lstStyle/>
        <a:p>
          <a:pPr algn="ctr"/>
          <a:r>
            <a: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Aligns with a majority of the educational and training objectives</a:t>
          </a:r>
          <a:endParaRPr lang="en-US" sz="16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9BF6EF2-5B39-4570-98B3-C351C6350AE0}" type="parTrans" cxnId="{770347EB-2860-4FD1-8FF5-E65E5F3E23CD}">
      <dgm:prSet/>
      <dgm:spPr/>
      <dgm:t>
        <a:bodyPr/>
        <a:lstStyle/>
        <a:p>
          <a:endParaRPr lang="en-US"/>
        </a:p>
      </dgm:t>
    </dgm:pt>
    <dgm:pt modelId="{440AEF4D-EC09-4E41-B5AE-8F553D301033}" type="sibTrans" cxnId="{770347EB-2860-4FD1-8FF5-E65E5F3E23CD}">
      <dgm:prSet/>
      <dgm:spPr/>
      <dgm:t>
        <a:bodyPr/>
        <a:lstStyle/>
        <a:p>
          <a:endParaRPr lang="en-US"/>
        </a:p>
      </dgm:t>
    </dgm:pt>
    <dgm:pt modelId="{7A794ED3-E06D-49D1-BA4E-655BAF4EB1B8}">
      <dgm:prSet custT="1"/>
      <dgm:spPr/>
      <dgm:t>
        <a:bodyPr/>
        <a:lstStyle/>
        <a:p>
          <a:pPr algn="ctr"/>
          <a:r>
            <a:rPr lang="en-US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Diligent Efforts w/o Success</a:t>
          </a:r>
          <a:endParaRPr lang="en-US" sz="1400" b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F4C2C26-CFD8-4BCE-928F-66B6120545F2}" type="parTrans" cxnId="{219D2ECC-C7F4-4223-AE30-647F0EA1EB7B}">
      <dgm:prSet/>
      <dgm:spPr/>
      <dgm:t>
        <a:bodyPr/>
        <a:lstStyle/>
        <a:p>
          <a:endParaRPr lang="en-US"/>
        </a:p>
      </dgm:t>
    </dgm:pt>
    <dgm:pt modelId="{C52A6CFC-B8A5-4D22-A22A-AB85CBFF8B00}" type="sibTrans" cxnId="{219D2ECC-C7F4-4223-AE30-647F0EA1EB7B}">
      <dgm:prSet/>
      <dgm:spPr/>
      <dgm:t>
        <a:bodyPr/>
        <a:lstStyle/>
        <a:p>
          <a:endParaRPr lang="en-US"/>
        </a:p>
      </dgm:t>
    </dgm:pt>
    <dgm:pt modelId="{882BF391-D402-4156-A5CC-4A704B157B33}">
      <dgm:prSet phldrT="[Text]" custT="1"/>
      <dgm:spPr>
        <a:solidFill>
          <a:srgbClr val="FF0000"/>
        </a:solidFill>
      </dgm:spPr>
      <dgm:t>
        <a:bodyPr/>
        <a:lstStyle/>
        <a:p>
          <a:pPr algn="ctr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Regular Employment</a:t>
          </a:r>
        </a:p>
      </dgm:t>
    </dgm:pt>
    <dgm:pt modelId="{2DEFD63F-2ED7-43C2-A79A-1A1CE1289D2E}" type="parTrans" cxnId="{3816DE1C-07A9-4977-A614-7B8451CA5721}">
      <dgm:prSet/>
      <dgm:spPr/>
      <dgm:t>
        <a:bodyPr/>
        <a:lstStyle/>
        <a:p>
          <a:endParaRPr lang="en-US"/>
        </a:p>
      </dgm:t>
    </dgm:pt>
    <dgm:pt modelId="{A8812632-EFDC-455E-BD1A-94DCD8BD4EC8}" type="sibTrans" cxnId="{3816DE1C-07A9-4977-A614-7B8451CA5721}">
      <dgm:prSet/>
      <dgm:spPr/>
      <dgm:t>
        <a:bodyPr/>
        <a:lstStyle/>
        <a:p>
          <a:endParaRPr lang="en-US"/>
        </a:p>
      </dgm:t>
    </dgm:pt>
    <dgm:pt modelId="{365072CE-3AFF-47BC-90D1-E9AA3F85BC87}" type="pres">
      <dgm:prSet presAssocID="{391FC641-C47B-44EC-8210-1C8E953DA32D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B809855-0528-4428-A3E6-C4A38369566C}" type="pres">
      <dgm:prSet presAssocID="{882BF391-D402-4156-A5CC-4A704B157B33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585F3293-EABF-4779-A1ED-242D952CFDEA}" type="pres">
      <dgm:prSet presAssocID="{882BF391-D402-4156-A5CC-4A704B157B33}" presName="Accent1" presStyleLbl="node1" presStyleIdx="0" presStyleCnt="15"/>
      <dgm:spPr/>
      <dgm:t>
        <a:bodyPr/>
        <a:lstStyle/>
        <a:p>
          <a:endParaRPr lang="en-US"/>
        </a:p>
      </dgm:t>
    </dgm:pt>
    <dgm:pt modelId="{8422E69F-3911-4CC4-B12D-DE7C752AE6EB}" type="pres">
      <dgm:prSet presAssocID="{882BF391-D402-4156-A5CC-4A704B157B33}" presName="Accent2" presStyleLbl="node1" presStyleIdx="1" presStyleCnt="15"/>
      <dgm:spPr/>
      <dgm:t>
        <a:bodyPr/>
        <a:lstStyle/>
        <a:p>
          <a:endParaRPr lang="en-US"/>
        </a:p>
      </dgm:t>
    </dgm:pt>
    <dgm:pt modelId="{B8672384-9FED-40A3-9429-D599C8D7ACBE}" type="pres">
      <dgm:prSet presAssocID="{882BF391-D402-4156-A5CC-4A704B157B33}" presName="Accent3" presStyleLbl="node1" presStyleIdx="2" presStyleCnt="15"/>
      <dgm:spPr/>
      <dgm:t>
        <a:bodyPr/>
        <a:lstStyle/>
        <a:p>
          <a:endParaRPr lang="en-US"/>
        </a:p>
      </dgm:t>
    </dgm:pt>
    <dgm:pt modelId="{251EFE30-5582-4222-984B-B19DD6594B43}" type="pres">
      <dgm:prSet presAssocID="{882BF391-D402-4156-A5CC-4A704B157B33}" presName="Accent4" presStyleLbl="node1" presStyleIdx="3" presStyleCnt="15"/>
      <dgm:spPr/>
      <dgm:t>
        <a:bodyPr/>
        <a:lstStyle/>
        <a:p>
          <a:endParaRPr lang="en-US"/>
        </a:p>
      </dgm:t>
    </dgm:pt>
    <dgm:pt modelId="{1C019D43-784E-4A99-B5DE-F47C547A5C5C}" type="pres">
      <dgm:prSet presAssocID="{882BF391-D402-4156-A5CC-4A704B157B33}" presName="Accent5" presStyleLbl="node1" presStyleIdx="4" presStyleCnt="15"/>
      <dgm:spPr/>
      <dgm:t>
        <a:bodyPr/>
        <a:lstStyle/>
        <a:p>
          <a:endParaRPr lang="en-US"/>
        </a:p>
      </dgm:t>
    </dgm:pt>
    <dgm:pt modelId="{2A1BCC36-F6F5-44E2-909A-D335A2F46898}" type="pres">
      <dgm:prSet presAssocID="{882BF391-D402-4156-A5CC-4A704B157B33}" presName="Accent6" presStyleLbl="node1" presStyleIdx="5" presStyleCnt="15"/>
      <dgm:spPr/>
      <dgm:t>
        <a:bodyPr/>
        <a:lstStyle/>
        <a:p>
          <a:endParaRPr lang="en-US"/>
        </a:p>
      </dgm:t>
    </dgm:pt>
    <dgm:pt modelId="{F53DD22F-79D6-4196-8488-EA457CC88033}" type="pres">
      <dgm:prSet presAssocID="{7794169E-41FE-456A-9F17-0A1BA58DE939}" presName="Child1" presStyleLbl="node1" presStyleIdx="6" presStyleCnt="15" custScaleX="180354" custScaleY="161642" custLinFactX="-19891" custLinFactNeighborX="-100000" custLinFactNeighborY="-2978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E8CE10B-556B-4B8E-88CD-7008BAA22936}" type="pres">
      <dgm:prSet presAssocID="{7794169E-41FE-456A-9F17-0A1BA58DE939}" presName="Accent7" presStyleCnt="0"/>
      <dgm:spPr/>
      <dgm:t>
        <a:bodyPr/>
        <a:lstStyle/>
        <a:p>
          <a:endParaRPr lang="en-US"/>
        </a:p>
      </dgm:t>
    </dgm:pt>
    <dgm:pt modelId="{94CC9395-D2DD-4DE8-BADF-F2BA352DDC45}" type="pres">
      <dgm:prSet presAssocID="{7794169E-41FE-456A-9F17-0A1BA58DE939}" presName="AccentHold1" presStyleLbl="node1" presStyleIdx="7" presStyleCnt="15"/>
      <dgm:spPr/>
      <dgm:t>
        <a:bodyPr/>
        <a:lstStyle/>
        <a:p>
          <a:endParaRPr lang="en-US"/>
        </a:p>
      </dgm:t>
    </dgm:pt>
    <dgm:pt modelId="{E4759D06-56ED-49D3-9D41-8325141AD4BE}" type="pres">
      <dgm:prSet presAssocID="{7794169E-41FE-456A-9F17-0A1BA58DE939}" presName="Accent8" presStyleCnt="0"/>
      <dgm:spPr/>
      <dgm:t>
        <a:bodyPr/>
        <a:lstStyle/>
        <a:p>
          <a:endParaRPr lang="en-US"/>
        </a:p>
      </dgm:t>
    </dgm:pt>
    <dgm:pt modelId="{6DBCAA32-08E4-494F-A139-17A572B8FD95}" type="pres">
      <dgm:prSet presAssocID="{7794169E-41FE-456A-9F17-0A1BA58DE939}" presName="AccentHold2" presStyleLbl="node1" presStyleIdx="8" presStyleCnt="15"/>
      <dgm:spPr/>
      <dgm:t>
        <a:bodyPr/>
        <a:lstStyle/>
        <a:p>
          <a:endParaRPr lang="en-US"/>
        </a:p>
      </dgm:t>
    </dgm:pt>
    <dgm:pt modelId="{6A7EA771-6DA2-4B47-9F7B-3ED7004884B9}" type="pres">
      <dgm:prSet presAssocID="{864E3DB4-416B-409F-9F57-BCA21FAD050C}" presName="Child2" presStyleLbl="node1" presStyleIdx="9" presStyleCnt="15" custScaleX="153825" custScaleY="137399" custLinFactNeighborX="48403" custLinFactNeighborY="6724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91389E2-526E-4F46-8CC9-6D99BE3FD6BD}" type="pres">
      <dgm:prSet presAssocID="{864E3DB4-416B-409F-9F57-BCA21FAD050C}" presName="Accent9" presStyleCnt="0"/>
      <dgm:spPr/>
      <dgm:t>
        <a:bodyPr/>
        <a:lstStyle/>
        <a:p>
          <a:endParaRPr lang="en-US"/>
        </a:p>
      </dgm:t>
    </dgm:pt>
    <dgm:pt modelId="{838C14C8-7AF3-4B4F-8442-71FBB4B257F8}" type="pres">
      <dgm:prSet presAssocID="{864E3DB4-416B-409F-9F57-BCA21FAD050C}" presName="AccentHold1" presStyleLbl="node1" presStyleIdx="10" presStyleCnt="15"/>
      <dgm:spPr/>
      <dgm:t>
        <a:bodyPr/>
        <a:lstStyle/>
        <a:p>
          <a:endParaRPr lang="en-US"/>
        </a:p>
      </dgm:t>
    </dgm:pt>
    <dgm:pt modelId="{D02A445E-AEE7-48D2-AEAB-770EAEE1DC1A}" type="pres">
      <dgm:prSet presAssocID="{864E3DB4-416B-409F-9F57-BCA21FAD050C}" presName="Accent10" presStyleCnt="0"/>
      <dgm:spPr/>
      <dgm:t>
        <a:bodyPr/>
        <a:lstStyle/>
        <a:p>
          <a:endParaRPr lang="en-US"/>
        </a:p>
      </dgm:t>
    </dgm:pt>
    <dgm:pt modelId="{03740EA7-6420-40C4-B640-504EB4447362}" type="pres">
      <dgm:prSet presAssocID="{864E3DB4-416B-409F-9F57-BCA21FAD050C}" presName="AccentHold2" presStyleLbl="node1" presStyleIdx="11" presStyleCnt="15"/>
      <dgm:spPr/>
      <dgm:t>
        <a:bodyPr/>
        <a:lstStyle/>
        <a:p>
          <a:endParaRPr lang="en-US"/>
        </a:p>
      </dgm:t>
    </dgm:pt>
    <dgm:pt modelId="{6465E305-D66C-41C7-AA06-0F153ACFF8B5}" type="pres">
      <dgm:prSet presAssocID="{864E3DB4-416B-409F-9F57-BCA21FAD050C}" presName="Accent11" presStyleCnt="0"/>
      <dgm:spPr/>
      <dgm:t>
        <a:bodyPr/>
        <a:lstStyle/>
        <a:p>
          <a:endParaRPr lang="en-US"/>
        </a:p>
      </dgm:t>
    </dgm:pt>
    <dgm:pt modelId="{85A01A10-3203-49F9-A12F-7A655D01DAFB}" type="pres">
      <dgm:prSet presAssocID="{864E3DB4-416B-409F-9F57-BCA21FAD050C}" presName="AccentHold3" presStyleLbl="node1" presStyleIdx="12" presStyleCnt="15"/>
      <dgm:spPr/>
      <dgm:t>
        <a:bodyPr/>
        <a:lstStyle/>
        <a:p>
          <a:endParaRPr lang="en-US"/>
        </a:p>
      </dgm:t>
    </dgm:pt>
    <dgm:pt modelId="{5D6687D9-81D3-4C3D-91DB-FC2DB4A70834}" type="pres">
      <dgm:prSet presAssocID="{7A794ED3-E06D-49D1-BA4E-655BAF4EB1B8}" presName="Child3" presStyleLbl="node1" presStyleIdx="13" presStyleCnt="1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FF94AE7-BE29-4F28-B805-2889FBDB42CC}" type="pres">
      <dgm:prSet presAssocID="{7A794ED3-E06D-49D1-BA4E-655BAF4EB1B8}" presName="Accent12" presStyleCnt="0"/>
      <dgm:spPr/>
    </dgm:pt>
    <dgm:pt modelId="{3910EC75-2CC6-4360-A647-3EB156556AA5}" type="pres">
      <dgm:prSet presAssocID="{7A794ED3-E06D-49D1-BA4E-655BAF4EB1B8}" presName="AccentHold1" presStyleLbl="node1" presStyleIdx="14" presStyleCnt="15"/>
      <dgm:spPr/>
      <dgm:t>
        <a:bodyPr/>
        <a:lstStyle/>
        <a:p>
          <a:endParaRPr lang="en-US"/>
        </a:p>
      </dgm:t>
    </dgm:pt>
  </dgm:ptLst>
  <dgm:cxnLst>
    <dgm:cxn modelId="{219D2ECC-C7F4-4223-AE30-647F0EA1EB7B}" srcId="{882BF391-D402-4156-A5CC-4A704B157B33}" destId="{7A794ED3-E06D-49D1-BA4E-655BAF4EB1B8}" srcOrd="2" destOrd="0" parTransId="{EF4C2C26-CFD8-4BCE-928F-66B6120545F2}" sibTransId="{C52A6CFC-B8A5-4D22-A22A-AB85CBFF8B00}"/>
    <dgm:cxn modelId="{770347EB-2860-4FD1-8FF5-E65E5F3E23CD}" srcId="{882BF391-D402-4156-A5CC-4A704B157B33}" destId="{864E3DB4-416B-409F-9F57-BCA21FAD050C}" srcOrd="1" destOrd="0" parTransId="{89BF6EF2-5B39-4570-98B3-C351C6350AE0}" sibTransId="{440AEF4D-EC09-4E41-B5AE-8F553D301033}"/>
    <dgm:cxn modelId="{2C9B9BBD-65D2-433B-89E7-598935A03C0A}" type="presOf" srcId="{391FC641-C47B-44EC-8210-1C8E953DA32D}" destId="{365072CE-3AFF-47BC-90D1-E9AA3F85BC87}" srcOrd="0" destOrd="0" presId="urn:microsoft.com/office/officeart/2009/3/layout/CircleRelationship"/>
    <dgm:cxn modelId="{5150BDD3-09FE-4D57-984D-63D3CAD86CE2}" type="presOf" srcId="{7794169E-41FE-456A-9F17-0A1BA58DE939}" destId="{F53DD22F-79D6-4196-8488-EA457CC88033}" srcOrd="0" destOrd="0" presId="urn:microsoft.com/office/officeart/2009/3/layout/CircleRelationship"/>
    <dgm:cxn modelId="{3AFB11F7-10DA-4D4B-B4EA-45D0F16FA613}" type="presOf" srcId="{864E3DB4-416B-409F-9F57-BCA21FAD050C}" destId="{6A7EA771-6DA2-4B47-9F7B-3ED7004884B9}" srcOrd="0" destOrd="0" presId="urn:microsoft.com/office/officeart/2009/3/layout/CircleRelationship"/>
    <dgm:cxn modelId="{54BD2566-F55E-45F6-88A9-965C601CAB2F}" type="presOf" srcId="{882BF391-D402-4156-A5CC-4A704B157B33}" destId="{AB809855-0528-4428-A3E6-C4A38369566C}" srcOrd="0" destOrd="0" presId="urn:microsoft.com/office/officeart/2009/3/layout/CircleRelationship"/>
    <dgm:cxn modelId="{C5F0651C-2FC3-454D-9FFC-457E323DB4A6}" type="presOf" srcId="{7A794ED3-E06D-49D1-BA4E-655BAF4EB1B8}" destId="{5D6687D9-81D3-4C3D-91DB-FC2DB4A70834}" srcOrd="0" destOrd="0" presId="urn:microsoft.com/office/officeart/2009/3/layout/CircleRelationship"/>
    <dgm:cxn modelId="{4FE88354-F1C8-4333-89A5-3E9E9240052D}" srcId="{882BF391-D402-4156-A5CC-4A704B157B33}" destId="{7794169E-41FE-456A-9F17-0A1BA58DE939}" srcOrd="0" destOrd="0" parTransId="{18712AE3-4BA9-4865-82BE-5DCD79B7AE38}" sibTransId="{AF671688-F045-48DA-B995-579BA99B0E6C}"/>
    <dgm:cxn modelId="{3816DE1C-07A9-4977-A614-7B8451CA5721}" srcId="{391FC641-C47B-44EC-8210-1C8E953DA32D}" destId="{882BF391-D402-4156-A5CC-4A704B157B33}" srcOrd="0" destOrd="0" parTransId="{2DEFD63F-2ED7-43C2-A79A-1A1CE1289D2E}" sibTransId="{A8812632-EFDC-455E-BD1A-94DCD8BD4EC8}"/>
    <dgm:cxn modelId="{004D8414-6E75-4CD6-BFCE-C5C9E0E52467}" type="presParOf" srcId="{365072CE-3AFF-47BC-90D1-E9AA3F85BC87}" destId="{AB809855-0528-4428-A3E6-C4A38369566C}" srcOrd="0" destOrd="0" presId="urn:microsoft.com/office/officeart/2009/3/layout/CircleRelationship"/>
    <dgm:cxn modelId="{F4305348-6942-42EA-964D-B3D01003A66C}" type="presParOf" srcId="{365072CE-3AFF-47BC-90D1-E9AA3F85BC87}" destId="{585F3293-EABF-4779-A1ED-242D952CFDEA}" srcOrd="1" destOrd="0" presId="urn:microsoft.com/office/officeart/2009/3/layout/CircleRelationship"/>
    <dgm:cxn modelId="{FAC9233A-ABA1-4F7A-A05B-34966ABC1B36}" type="presParOf" srcId="{365072CE-3AFF-47BC-90D1-E9AA3F85BC87}" destId="{8422E69F-3911-4CC4-B12D-DE7C752AE6EB}" srcOrd="2" destOrd="0" presId="urn:microsoft.com/office/officeart/2009/3/layout/CircleRelationship"/>
    <dgm:cxn modelId="{7B8715E1-9EEA-46A0-B891-91C749B1064A}" type="presParOf" srcId="{365072CE-3AFF-47BC-90D1-E9AA3F85BC87}" destId="{B8672384-9FED-40A3-9429-D599C8D7ACBE}" srcOrd="3" destOrd="0" presId="urn:microsoft.com/office/officeart/2009/3/layout/CircleRelationship"/>
    <dgm:cxn modelId="{D210C244-71B7-4D31-B8DB-9D545B9C0BD0}" type="presParOf" srcId="{365072CE-3AFF-47BC-90D1-E9AA3F85BC87}" destId="{251EFE30-5582-4222-984B-B19DD6594B43}" srcOrd="4" destOrd="0" presId="urn:microsoft.com/office/officeart/2009/3/layout/CircleRelationship"/>
    <dgm:cxn modelId="{A6893857-7E76-4FD7-B54D-CB1C7F2A7608}" type="presParOf" srcId="{365072CE-3AFF-47BC-90D1-E9AA3F85BC87}" destId="{1C019D43-784E-4A99-B5DE-F47C547A5C5C}" srcOrd="5" destOrd="0" presId="urn:microsoft.com/office/officeart/2009/3/layout/CircleRelationship"/>
    <dgm:cxn modelId="{D9F9AC60-8B62-4FD8-941B-979F02B8CC52}" type="presParOf" srcId="{365072CE-3AFF-47BC-90D1-E9AA3F85BC87}" destId="{2A1BCC36-F6F5-44E2-909A-D335A2F46898}" srcOrd="6" destOrd="0" presId="urn:microsoft.com/office/officeart/2009/3/layout/CircleRelationship"/>
    <dgm:cxn modelId="{BAEA325C-2A91-46A8-8369-BC9F3EE0B4E6}" type="presParOf" srcId="{365072CE-3AFF-47BC-90D1-E9AA3F85BC87}" destId="{F53DD22F-79D6-4196-8488-EA457CC88033}" srcOrd="7" destOrd="0" presId="urn:microsoft.com/office/officeart/2009/3/layout/CircleRelationship"/>
    <dgm:cxn modelId="{9E4E18E1-BC4C-4058-A800-52BD7FE87FD2}" type="presParOf" srcId="{365072CE-3AFF-47BC-90D1-E9AA3F85BC87}" destId="{5E8CE10B-556B-4B8E-88CD-7008BAA22936}" srcOrd="8" destOrd="0" presId="urn:microsoft.com/office/officeart/2009/3/layout/CircleRelationship"/>
    <dgm:cxn modelId="{B477FD3F-6286-4E4F-B5F6-81D1DE2A9828}" type="presParOf" srcId="{5E8CE10B-556B-4B8E-88CD-7008BAA22936}" destId="{94CC9395-D2DD-4DE8-BADF-F2BA352DDC45}" srcOrd="0" destOrd="0" presId="urn:microsoft.com/office/officeart/2009/3/layout/CircleRelationship"/>
    <dgm:cxn modelId="{77B90B13-B78C-4ADC-B6DD-719F7BCFCF18}" type="presParOf" srcId="{365072CE-3AFF-47BC-90D1-E9AA3F85BC87}" destId="{E4759D06-56ED-49D3-9D41-8325141AD4BE}" srcOrd="9" destOrd="0" presId="urn:microsoft.com/office/officeart/2009/3/layout/CircleRelationship"/>
    <dgm:cxn modelId="{16E12C2A-267A-4CDC-9CE5-D0F9762B2B67}" type="presParOf" srcId="{E4759D06-56ED-49D3-9D41-8325141AD4BE}" destId="{6DBCAA32-08E4-494F-A139-17A572B8FD95}" srcOrd="0" destOrd="0" presId="urn:microsoft.com/office/officeart/2009/3/layout/CircleRelationship"/>
    <dgm:cxn modelId="{546715B8-A1BF-4095-A90B-747F7666A67F}" type="presParOf" srcId="{365072CE-3AFF-47BC-90D1-E9AA3F85BC87}" destId="{6A7EA771-6DA2-4B47-9F7B-3ED7004884B9}" srcOrd="10" destOrd="0" presId="urn:microsoft.com/office/officeart/2009/3/layout/CircleRelationship"/>
    <dgm:cxn modelId="{32217A85-C5CC-4AF8-B461-C835632EF08C}" type="presParOf" srcId="{365072CE-3AFF-47BC-90D1-E9AA3F85BC87}" destId="{D91389E2-526E-4F46-8CC9-6D99BE3FD6BD}" srcOrd="11" destOrd="0" presId="urn:microsoft.com/office/officeart/2009/3/layout/CircleRelationship"/>
    <dgm:cxn modelId="{4C0369ED-3248-48E3-A932-AA9754220B5E}" type="presParOf" srcId="{D91389E2-526E-4F46-8CC9-6D99BE3FD6BD}" destId="{838C14C8-7AF3-4B4F-8442-71FBB4B257F8}" srcOrd="0" destOrd="0" presId="urn:microsoft.com/office/officeart/2009/3/layout/CircleRelationship"/>
    <dgm:cxn modelId="{9F078930-B50B-4107-B3C6-B2B379930962}" type="presParOf" srcId="{365072CE-3AFF-47BC-90D1-E9AA3F85BC87}" destId="{D02A445E-AEE7-48D2-AEAB-770EAEE1DC1A}" srcOrd="12" destOrd="0" presId="urn:microsoft.com/office/officeart/2009/3/layout/CircleRelationship"/>
    <dgm:cxn modelId="{208AAA3A-75A0-4A3B-8611-6E00A5F51322}" type="presParOf" srcId="{D02A445E-AEE7-48D2-AEAB-770EAEE1DC1A}" destId="{03740EA7-6420-40C4-B640-504EB4447362}" srcOrd="0" destOrd="0" presId="urn:microsoft.com/office/officeart/2009/3/layout/CircleRelationship"/>
    <dgm:cxn modelId="{AC418841-1E57-4DFA-AA68-ED20582A0870}" type="presParOf" srcId="{365072CE-3AFF-47BC-90D1-E9AA3F85BC87}" destId="{6465E305-D66C-41C7-AA06-0F153ACFF8B5}" srcOrd="13" destOrd="0" presId="urn:microsoft.com/office/officeart/2009/3/layout/CircleRelationship"/>
    <dgm:cxn modelId="{F80F8585-70CB-4AC4-BCC5-FDAAEACF142E}" type="presParOf" srcId="{6465E305-D66C-41C7-AA06-0F153ACFF8B5}" destId="{85A01A10-3203-49F9-A12F-7A655D01DAFB}" srcOrd="0" destOrd="0" presId="urn:microsoft.com/office/officeart/2009/3/layout/CircleRelationship"/>
    <dgm:cxn modelId="{D08E519D-DD2F-4791-BD5A-D458467D48A9}" type="presParOf" srcId="{365072CE-3AFF-47BC-90D1-E9AA3F85BC87}" destId="{5D6687D9-81D3-4C3D-91DB-FC2DB4A70834}" srcOrd="14" destOrd="0" presId="urn:microsoft.com/office/officeart/2009/3/layout/CircleRelationship"/>
    <dgm:cxn modelId="{648C0C6A-4D7E-48A3-BFC6-B8DD85772E14}" type="presParOf" srcId="{365072CE-3AFF-47BC-90D1-E9AA3F85BC87}" destId="{4FF94AE7-BE29-4F28-B805-2889FBDB42CC}" srcOrd="15" destOrd="0" presId="urn:microsoft.com/office/officeart/2009/3/layout/CircleRelationship"/>
    <dgm:cxn modelId="{50B9F392-8CA8-44AD-8E84-5043557D694B}" type="presParOf" srcId="{4FF94AE7-BE29-4F28-B805-2889FBDB42CC}" destId="{3910EC75-2CC6-4360-A647-3EB156556AA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2968A-8DAA-45C9-8BAE-D14F70D29055}">
      <dsp:nvSpPr>
        <dsp:cNvPr id="0" name=""/>
        <dsp:cNvSpPr/>
      </dsp:nvSpPr>
      <dsp:spPr>
        <a:xfrm rot="5400000">
          <a:off x="-176365" y="178105"/>
          <a:ext cx="1175766" cy="8230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-5400000">
        <a:off x="0" y="413258"/>
        <a:ext cx="823036" cy="352730"/>
      </dsp:txXfrm>
    </dsp:sp>
    <dsp:sp modelId="{5E1DEC24-D5D5-4205-B285-2EFFCDC13048}">
      <dsp:nvSpPr>
        <dsp:cNvPr id="0" name=""/>
        <dsp:cNvSpPr/>
      </dsp:nvSpPr>
      <dsp:spPr>
        <a:xfrm rot="5400000">
          <a:off x="5706294" y="-4881517"/>
          <a:ext cx="764248" cy="10530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chemeClr val="bg1">
                  <a:lumMod val="50000"/>
                </a:schemeClr>
              </a:solidFill>
              <a:effectLst/>
              <a:latin typeface="Berlin Sans FB" panose="020E0602020502020306" pitchFamily="34" charset="0"/>
            </a:rPr>
            <a:t>Foundational Thoughts</a:t>
          </a:r>
          <a:endParaRPr lang="en-US" sz="3200" kern="1200" dirty="0">
            <a:solidFill>
              <a:schemeClr val="bg1">
                <a:lumMod val="50000"/>
              </a:schemeClr>
            </a:solidFill>
            <a:effectLst/>
            <a:latin typeface="Berlin Sans FB" panose="020E0602020502020306" pitchFamily="34" charset="0"/>
          </a:endParaRPr>
        </a:p>
      </dsp:txBody>
      <dsp:txXfrm rot="-5400000">
        <a:off x="823037" y="39048"/>
        <a:ext cx="10493455" cy="689632"/>
      </dsp:txXfrm>
    </dsp:sp>
    <dsp:sp modelId="{C019DCE0-0CF8-428B-8CB7-A2E93114AB3D}">
      <dsp:nvSpPr>
        <dsp:cNvPr id="0" name=""/>
        <dsp:cNvSpPr/>
      </dsp:nvSpPr>
      <dsp:spPr>
        <a:xfrm rot="5400000">
          <a:off x="-176365" y="1237607"/>
          <a:ext cx="1175766" cy="823036"/>
        </a:xfrm>
        <a:prstGeom prst="chevron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-5400000">
        <a:off x="0" y="1472760"/>
        <a:ext cx="823036" cy="352730"/>
      </dsp:txXfrm>
    </dsp:sp>
    <dsp:sp modelId="{B734CDB2-E049-46D7-A580-B68A67E8FC1A}">
      <dsp:nvSpPr>
        <dsp:cNvPr id="0" name=""/>
        <dsp:cNvSpPr/>
      </dsp:nvSpPr>
      <dsp:spPr>
        <a:xfrm rot="5400000">
          <a:off x="5706294" y="-3822015"/>
          <a:ext cx="764248" cy="10530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rgbClr val="0070C0"/>
              </a:solidFill>
              <a:effectLst/>
              <a:latin typeface="Berlin Sans FB" panose="020E0602020502020306" pitchFamily="34" charset="0"/>
            </a:rPr>
            <a:t>The Student Achievement Standard</a:t>
          </a:r>
          <a:endParaRPr lang="en-US" sz="3200" kern="1200" dirty="0">
            <a:solidFill>
              <a:srgbClr val="0070C0"/>
            </a:solidFill>
            <a:effectLst/>
            <a:latin typeface="Berlin Sans FB" panose="020E0602020502020306" pitchFamily="34" charset="0"/>
          </a:endParaRPr>
        </a:p>
      </dsp:txBody>
      <dsp:txXfrm rot="-5400000">
        <a:off x="823037" y="1098550"/>
        <a:ext cx="10493455" cy="689632"/>
      </dsp:txXfrm>
    </dsp:sp>
    <dsp:sp modelId="{8ADE023F-090C-4473-81F7-CD89E3FACB7E}">
      <dsp:nvSpPr>
        <dsp:cNvPr id="0" name=""/>
        <dsp:cNvSpPr/>
      </dsp:nvSpPr>
      <dsp:spPr>
        <a:xfrm rot="5400000">
          <a:off x="-176365" y="2297109"/>
          <a:ext cx="1175766" cy="8230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-5400000">
        <a:off x="0" y="2532262"/>
        <a:ext cx="823036" cy="352730"/>
      </dsp:txXfrm>
    </dsp:sp>
    <dsp:sp modelId="{5E54FBDE-2902-46B7-9F31-6043CCC07F41}">
      <dsp:nvSpPr>
        <dsp:cNvPr id="0" name=""/>
        <dsp:cNvSpPr/>
      </dsp:nvSpPr>
      <dsp:spPr>
        <a:xfrm rot="5400000">
          <a:off x="5706294" y="-2762512"/>
          <a:ext cx="764248" cy="10530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chemeClr val="bg1">
                  <a:lumMod val="50000"/>
                </a:schemeClr>
              </a:solidFill>
              <a:effectLst/>
              <a:latin typeface="Berlin Sans FB" panose="020E0602020502020306" pitchFamily="34" charset="0"/>
            </a:rPr>
            <a:t>Guidelines for Employment Classification</a:t>
          </a:r>
          <a:endParaRPr lang="en-US" sz="3200" kern="1200" dirty="0">
            <a:solidFill>
              <a:schemeClr val="bg1">
                <a:lumMod val="50000"/>
              </a:schemeClr>
            </a:solidFill>
            <a:effectLst/>
            <a:latin typeface="Berlin Sans FB" panose="020E0602020502020306" pitchFamily="34" charset="0"/>
          </a:endParaRPr>
        </a:p>
      </dsp:txBody>
      <dsp:txXfrm rot="-5400000">
        <a:off x="823037" y="2158053"/>
        <a:ext cx="10493455" cy="689632"/>
      </dsp:txXfrm>
    </dsp:sp>
    <dsp:sp modelId="{A00B8D9E-26BD-42A0-9083-F9C99F981F8E}">
      <dsp:nvSpPr>
        <dsp:cNvPr id="0" name=""/>
        <dsp:cNvSpPr/>
      </dsp:nvSpPr>
      <dsp:spPr>
        <a:xfrm rot="5400000">
          <a:off x="-176365" y="3356611"/>
          <a:ext cx="1175766" cy="823036"/>
        </a:xfrm>
        <a:prstGeom prst="chevron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-5400000">
        <a:off x="0" y="3591764"/>
        <a:ext cx="823036" cy="352730"/>
      </dsp:txXfrm>
    </dsp:sp>
    <dsp:sp modelId="{007B5D71-0AEC-4C9F-BA0C-B3B8E91C1E69}">
      <dsp:nvSpPr>
        <dsp:cNvPr id="0" name=""/>
        <dsp:cNvSpPr/>
      </dsp:nvSpPr>
      <dsp:spPr>
        <a:xfrm rot="5400000">
          <a:off x="5706294" y="-1703010"/>
          <a:ext cx="764248" cy="10530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u="none" kern="1200" dirty="0" smtClean="0">
              <a:solidFill>
                <a:srgbClr val="0070C0"/>
              </a:solidFill>
              <a:effectLst/>
              <a:latin typeface="Berlin Sans FB" panose="020E0602020502020306" pitchFamily="34" charset="0"/>
            </a:rPr>
            <a:t>Independent Verification Requirement</a:t>
          </a:r>
          <a:endParaRPr lang="en-US" sz="3200" u="none" kern="1200" dirty="0">
            <a:solidFill>
              <a:srgbClr val="0070C0"/>
            </a:solidFill>
            <a:effectLst/>
            <a:latin typeface="Berlin Sans FB" panose="020E0602020502020306" pitchFamily="34" charset="0"/>
          </a:endParaRPr>
        </a:p>
      </dsp:txBody>
      <dsp:txXfrm rot="-5400000">
        <a:off x="823037" y="3217555"/>
        <a:ext cx="10493455" cy="689632"/>
      </dsp:txXfrm>
    </dsp:sp>
    <dsp:sp modelId="{0115B45E-7C30-47FB-AA6A-C63D9642BA15}">
      <dsp:nvSpPr>
        <dsp:cNvPr id="0" name=""/>
        <dsp:cNvSpPr/>
      </dsp:nvSpPr>
      <dsp:spPr>
        <a:xfrm rot="5400000">
          <a:off x="-176365" y="4416114"/>
          <a:ext cx="1175766" cy="8230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u="none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-5400000">
        <a:off x="0" y="4651267"/>
        <a:ext cx="823036" cy="352730"/>
      </dsp:txXfrm>
    </dsp:sp>
    <dsp:sp modelId="{C955F5D4-A04B-4342-AF8E-2DB1B7F3422D}">
      <dsp:nvSpPr>
        <dsp:cNvPr id="0" name=""/>
        <dsp:cNvSpPr/>
      </dsp:nvSpPr>
      <dsp:spPr>
        <a:xfrm rot="5400000">
          <a:off x="5706294" y="-643508"/>
          <a:ext cx="764248" cy="105307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chemeClr val="bg1">
                  <a:lumMod val="50000"/>
                </a:schemeClr>
              </a:solidFill>
              <a:latin typeface="Berlin Sans FB" panose="020E0602020502020306" pitchFamily="34" charset="0"/>
            </a:rPr>
            <a:t>Graduation and Employment Chart</a:t>
          </a:r>
          <a:endParaRPr lang="en-US" sz="3200" kern="1200" dirty="0">
            <a:solidFill>
              <a:schemeClr val="bg1">
                <a:lumMod val="50000"/>
              </a:schemeClr>
            </a:solidFill>
            <a:latin typeface="Berlin Sans FB" panose="020E0602020502020306" pitchFamily="34" charset="0"/>
          </a:endParaRPr>
        </a:p>
      </dsp:txBody>
      <dsp:txXfrm rot="-5400000">
        <a:off x="823037" y="4277057"/>
        <a:ext cx="10493455" cy="6896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72C8C-FEB9-4BF3-9C01-3F7D1C2E5077}">
      <dsp:nvSpPr>
        <dsp:cNvPr id="0" name=""/>
        <dsp:cNvSpPr/>
      </dsp:nvSpPr>
      <dsp:spPr>
        <a:xfrm>
          <a:off x="2586936" y="293838"/>
          <a:ext cx="4108851" cy="41093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Self-Employment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188663" y="895633"/>
        <a:ext cx="2905397" cy="2905723"/>
      </dsp:txXfrm>
    </dsp:sp>
    <dsp:sp modelId="{766B3A3A-4918-497F-95A0-0BAAC9BC2BC8}">
      <dsp:nvSpPr>
        <dsp:cNvPr id="0" name=""/>
        <dsp:cNvSpPr/>
      </dsp:nvSpPr>
      <dsp:spPr>
        <a:xfrm>
          <a:off x="4931720" y="106615"/>
          <a:ext cx="456820" cy="45701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5F18D-9910-462E-9621-37917837AE2F}">
      <dsp:nvSpPr>
        <dsp:cNvPr id="0" name=""/>
        <dsp:cNvSpPr/>
      </dsp:nvSpPr>
      <dsp:spPr>
        <a:xfrm>
          <a:off x="3850355" y="4097833"/>
          <a:ext cx="331236" cy="331241"/>
        </a:xfrm>
        <a:prstGeom prst="ellipse">
          <a:avLst/>
        </a:prstGeom>
        <a:solidFill>
          <a:schemeClr val="accent5">
            <a:hueOff val="-709563"/>
            <a:satOff val="2844"/>
            <a:lumOff val="61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2B9C6E-F061-4D87-BC01-66230FCE1EF2}">
      <dsp:nvSpPr>
        <dsp:cNvPr id="0" name=""/>
        <dsp:cNvSpPr/>
      </dsp:nvSpPr>
      <dsp:spPr>
        <a:xfrm>
          <a:off x="6960439" y="1961566"/>
          <a:ext cx="331236" cy="331241"/>
        </a:xfrm>
        <a:prstGeom prst="ellipse">
          <a:avLst/>
        </a:prstGeom>
        <a:solidFill>
          <a:schemeClr val="accent5">
            <a:hueOff val="-1419125"/>
            <a:satOff val="5687"/>
            <a:lumOff val="12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8E6A73-EB7B-4A74-9D0C-E81B2C37E20B}">
      <dsp:nvSpPr>
        <dsp:cNvPr id="0" name=""/>
        <dsp:cNvSpPr/>
      </dsp:nvSpPr>
      <dsp:spPr>
        <a:xfrm>
          <a:off x="5377583" y="4450198"/>
          <a:ext cx="456820" cy="457017"/>
        </a:xfrm>
        <a:prstGeom prst="ellipse">
          <a:avLst/>
        </a:prstGeom>
        <a:solidFill>
          <a:schemeClr val="accent5">
            <a:hueOff val="-2128688"/>
            <a:satOff val="8531"/>
            <a:lumOff val="18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4FA0B3-6EC6-4885-AD36-3589B11DF288}">
      <dsp:nvSpPr>
        <dsp:cNvPr id="0" name=""/>
        <dsp:cNvSpPr/>
      </dsp:nvSpPr>
      <dsp:spPr>
        <a:xfrm>
          <a:off x="3943067" y="756136"/>
          <a:ext cx="331236" cy="331241"/>
        </a:xfrm>
        <a:prstGeom prst="ellipse">
          <a:avLst/>
        </a:prstGeom>
        <a:solidFill>
          <a:schemeClr val="accent5">
            <a:hueOff val="-2838251"/>
            <a:satOff val="11375"/>
            <a:lumOff val="24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BD4DF-290D-45F6-9498-29722BD20AAF}">
      <dsp:nvSpPr>
        <dsp:cNvPr id="0" name=""/>
        <dsp:cNvSpPr/>
      </dsp:nvSpPr>
      <dsp:spPr>
        <a:xfrm>
          <a:off x="2900473" y="2650933"/>
          <a:ext cx="331236" cy="331241"/>
        </a:xfrm>
        <a:prstGeom prst="ellipse">
          <a:avLst/>
        </a:prstGeom>
        <a:solidFill>
          <a:schemeClr val="accent5">
            <a:hueOff val="-3547813"/>
            <a:satOff val="14218"/>
            <a:lumOff val="308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3BD267-906A-4776-92DC-CD5E42D2191B}">
      <dsp:nvSpPr>
        <dsp:cNvPr id="0" name=""/>
        <dsp:cNvSpPr/>
      </dsp:nvSpPr>
      <dsp:spPr>
        <a:xfrm>
          <a:off x="1046891" y="347054"/>
          <a:ext cx="2223450" cy="2222941"/>
        </a:xfrm>
        <a:prstGeom prst="ellipse">
          <a:avLst/>
        </a:prstGeom>
        <a:solidFill>
          <a:schemeClr val="accent5">
            <a:hueOff val="-4257376"/>
            <a:satOff val="17062"/>
            <a:lumOff val="369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Written Documentation (Statement) from Graduate</a:t>
          </a:r>
          <a:endParaRPr lang="en-US" sz="1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1372508" y="672596"/>
        <a:ext cx="1572216" cy="1571857"/>
      </dsp:txXfrm>
    </dsp:sp>
    <dsp:sp modelId="{0D99591F-8452-4D76-A573-BA0B18A4AF8A}">
      <dsp:nvSpPr>
        <dsp:cNvPr id="0" name=""/>
        <dsp:cNvSpPr/>
      </dsp:nvSpPr>
      <dsp:spPr>
        <a:xfrm>
          <a:off x="4469843" y="770538"/>
          <a:ext cx="456820" cy="457017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661A8E-5951-460F-B8EB-C558A7743D46}">
      <dsp:nvSpPr>
        <dsp:cNvPr id="0" name=""/>
        <dsp:cNvSpPr/>
      </dsp:nvSpPr>
      <dsp:spPr>
        <a:xfrm>
          <a:off x="1460057" y="3195321"/>
          <a:ext cx="825984" cy="826183"/>
        </a:xfrm>
        <a:prstGeom prst="ellipse">
          <a:avLst/>
        </a:prstGeom>
        <a:solidFill>
          <a:schemeClr val="accent5">
            <a:hueOff val="-5676501"/>
            <a:satOff val="22749"/>
            <a:lumOff val="49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24BA6F-9186-4BC6-B7CD-E524D1734E90}">
      <dsp:nvSpPr>
        <dsp:cNvPr id="0" name=""/>
        <dsp:cNvSpPr/>
      </dsp:nvSpPr>
      <dsp:spPr>
        <a:xfrm>
          <a:off x="7668578" y="2057395"/>
          <a:ext cx="3304221" cy="2734852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u="none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Attestations: Aligned with Employment Goals; Vocational; Related to Training; Making Training Related Income; Licensed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8152470" y="2457905"/>
        <a:ext cx="2336437" cy="1933832"/>
      </dsp:txXfrm>
    </dsp:sp>
    <dsp:sp modelId="{5F3694FA-9D0D-431D-8912-18DA95376F99}">
      <dsp:nvSpPr>
        <dsp:cNvPr id="0" name=""/>
        <dsp:cNvSpPr/>
      </dsp:nvSpPr>
      <dsp:spPr>
        <a:xfrm>
          <a:off x="6372136" y="1402777"/>
          <a:ext cx="456820" cy="457017"/>
        </a:xfrm>
        <a:prstGeom prst="ellipse">
          <a:avLst/>
        </a:prstGeom>
        <a:solidFill>
          <a:schemeClr val="accent5">
            <a:hueOff val="-7095626"/>
            <a:satOff val="28436"/>
            <a:lumOff val="616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D40914-4791-44B0-AE3C-958A434521DF}">
      <dsp:nvSpPr>
        <dsp:cNvPr id="0" name=""/>
        <dsp:cNvSpPr/>
      </dsp:nvSpPr>
      <dsp:spPr>
        <a:xfrm>
          <a:off x="1145677" y="4178484"/>
          <a:ext cx="331236" cy="331241"/>
        </a:xfrm>
        <a:prstGeom prst="ellipse">
          <a:avLst/>
        </a:prstGeom>
        <a:solidFill>
          <a:schemeClr val="accent5">
            <a:hueOff val="-7805188"/>
            <a:satOff val="31280"/>
            <a:lumOff val="67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4F67C8-70EF-4B8E-8263-8A3A51A2C3D6}">
      <dsp:nvSpPr>
        <dsp:cNvPr id="0" name=""/>
        <dsp:cNvSpPr/>
      </dsp:nvSpPr>
      <dsp:spPr>
        <a:xfrm>
          <a:off x="4446244" y="3707065"/>
          <a:ext cx="331236" cy="331241"/>
        </a:xfrm>
        <a:prstGeom prst="ellipse">
          <a:avLst/>
        </a:prstGeom>
        <a:solidFill>
          <a:schemeClr val="accent5">
            <a:hueOff val="-8514751"/>
            <a:satOff val="34124"/>
            <a:lumOff val="73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876EB0-AD56-4CC2-9035-D70D0C038DA5}">
      <dsp:nvSpPr>
        <dsp:cNvPr id="0" name=""/>
        <dsp:cNvSpPr/>
      </dsp:nvSpPr>
      <dsp:spPr>
        <a:xfrm>
          <a:off x="5573808" y="2785458"/>
          <a:ext cx="2415977" cy="2222941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Graduate Name, Contact Info. </a:t>
          </a:r>
          <a:endParaRPr 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5927620" y="3111000"/>
        <a:ext cx="1708353" cy="1571857"/>
      </dsp:txXfrm>
    </dsp:sp>
    <dsp:sp modelId="{CF1C08D0-A1A1-4F65-B3F1-F161A31F8275}">
      <dsp:nvSpPr>
        <dsp:cNvPr id="0" name=""/>
        <dsp:cNvSpPr/>
      </dsp:nvSpPr>
      <dsp:spPr>
        <a:xfrm>
          <a:off x="2785432" y="4221416"/>
          <a:ext cx="331236" cy="331241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09855-0528-4428-A3E6-C4A38369566C}">
      <dsp:nvSpPr>
        <dsp:cNvPr id="0" name=""/>
        <dsp:cNvSpPr/>
      </dsp:nvSpPr>
      <dsp:spPr>
        <a:xfrm>
          <a:off x="2090450" y="551277"/>
          <a:ext cx="4717732" cy="4718263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Career Advancement</a:t>
          </a:r>
          <a:endParaRPr lang="en-US" sz="28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81346" y="1242251"/>
        <a:ext cx="3335940" cy="3336315"/>
      </dsp:txXfrm>
    </dsp:sp>
    <dsp:sp modelId="{585F3293-EABF-4779-A1ED-242D952CFDEA}">
      <dsp:nvSpPr>
        <dsp:cNvPr id="0" name=""/>
        <dsp:cNvSpPr/>
      </dsp:nvSpPr>
      <dsp:spPr>
        <a:xfrm>
          <a:off x="4642397" y="139605"/>
          <a:ext cx="524515" cy="5247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2E69F-3911-4CC4-B12D-DE7C752AE6EB}">
      <dsp:nvSpPr>
        <dsp:cNvPr id="0" name=""/>
        <dsp:cNvSpPr/>
      </dsp:nvSpPr>
      <dsp:spPr>
        <a:xfrm>
          <a:off x="3400787" y="4722273"/>
          <a:ext cx="380321" cy="380327"/>
        </a:xfrm>
        <a:prstGeom prst="ellipse">
          <a:avLst/>
        </a:prstGeom>
        <a:solidFill>
          <a:schemeClr val="accent4">
            <a:hueOff val="-318912"/>
            <a:satOff val="1921"/>
            <a:lumOff val="15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672384-9FED-40A3-9429-D599C8D7ACBE}">
      <dsp:nvSpPr>
        <dsp:cNvPr id="0" name=""/>
        <dsp:cNvSpPr/>
      </dsp:nvSpPr>
      <dsp:spPr>
        <a:xfrm>
          <a:off x="7069741" y="1451985"/>
          <a:ext cx="380321" cy="380327"/>
        </a:xfrm>
        <a:prstGeom prst="ellipse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1EFE30-5582-4222-984B-B19DD6594B43}">
      <dsp:nvSpPr>
        <dsp:cNvPr id="0" name=""/>
        <dsp:cNvSpPr/>
      </dsp:nvSpPr>
      <dsp:spPr>
        <a:xfrm>
          <a:off x="5154332" y="5126853"/>
          <a:ext cx="524515" cy="524741"/>
        </a:xfrm>
        <a:prstGeom prst="ellipse">
          <a:avLst/>
        </a:prstGeom>
        <a:solidFill>
          <a:schemeClr val="accent4">
            <a:hueOff val="-956736"/>
            <a:satOff val="5764"/>
            <a:lumOff val="46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019D43-784E-4A99-B5DE-F47C547A5C5C}">
      <dsp:nvSpPr>
        <dsp:cNvPr id="0" name=""/>
        <dsp:cNvSpPr/>
      </dsp:nvSpPr>
      <dsp:spPr>
        <a:xfrm>
          <a:off x="3507238" y="885377"/>
          <a:ext cx="380321" cy="380327"/>
        </a:xfrm>
        <a:prstGeom prst="ellipse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1BCC36-F6F5-44E2-909A-D335A2F46898}">
      <dsp:nvSpPr>
        <dsp:cNvPr id="0" name=""/>
        <dsp:cNvSpPr/>
      </dsp:nvSpPr>
      <dsp:spPr>
        <a:xfrm>
          <a:off x="2310144" y="3060959"/>
          <a:ext cx="380321" cy="380327"/>
        </a:xfrm>
        <a:prstGeom prst="ellipse">
          <a:avLst/>
        </a:prstGeom>
        <a:solidFill>
          <a:schemeClr val="accent4">
            <a:hueOff val="-1594561"/>
            <a:satOff val="9607"/>
            <a:lumOff val="77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3DD22F-79D6-4196-8488-EA457CC88033}">
      <dsp:nvSpPr>
        <dsp:cNvPr id="0" name=""/>
        <dsp:cNvSpPr/>
      </dsp:nvSpPr>
      <dsp:spPr>
        <a:xfrm>
          <a:off x="-295309" y="227095"/>
          <a:ext cx="3459299" cy="3099681"/>
        </a:xfrm>
        <a:prstGeom prst="ellipse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Students that are already employed at time of graduation</a:t>
          </a:r>
          <a:endParaRPr 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11294" y="681033"/>
        <a:ext cx="2446093" cy="2191805"/>
      </dsp:txXfrm>
    </dsp:sp>
    <dsp:sp modelId="{94CC9395-D2DD-4DE8-BADF-F2BA352DDC45}">
      <dsp:nvSpPr>
        <dsp:cNvPr id="0" name=""/>
        <dsp:cNvSpPr/>
      </dsp:nvSpPr>
      <dsp:spPr>
        <a:xfrm>
          <a:off x="4112076" y="901913"/>
          <a:ext cx="524515" cy="524741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AA32-08E4-494F-A139-17A572B8FD95}">
      <dsp:nvSpPr>
        <dsp:cNvPr id="0" name=""/>
        <dsp:cNvSpPr/>
      </dsp:nvSpPr>
      <dsp:spPr>
        <a:xfrm>
          <a:off x="656276" y="3686019"/>
          <a:ext cx="948385" cy="948613"/>
        </a:xfrm>
        <a:prstGeom prst="ellipse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1F1239-EFA1-4377-85C4-E93E1F14027C}">
      <dsp:nvSpPr>
        <dsp:cNvPr id="0" name=""/>
        <dsp:cNvSpPr/>
      </dsp:nvSpPr>
      <dsp:spPr>
        <a:xfrm>
          <a:off x="6893786" y="1528810"/>
          <a:ext cx="2269967" cy="2113928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Written Doc  </a:t>
          </a: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Maintain Employment</a:t>
          </a:r>
          <a:endParaRPr lang="en-US" sz="18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226215" y="1838388"/>
        <a:ext cx="1605109" cy="1494772"/>
      </dsp:txXfrm>
    </dsp:sp>
    <dsp:sp modelId="{C0F4F741-6A42-4F08-A623-26C6D95C3F0D}">
      <dsp:nvSpPr>
        <dsp:cNvPr id="0" name=""/>
        <dsp:cNvSpPr/>
      </dsp:nvSpPr>
      <dsp:spPr>
        <a:xfrm>
          <a:off x="6282318" y="1539475"/>
          <a:ext cx="524515" cy="524741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537235-5112-4C60-A7DB-6CF122383E89}">
      <dsp:nvSpPr>
        <dsp:cNvPr id="0" name=""/>
        <dsp:cNvSpPr/>
      </dsp:nvSpPr>
      <dsp:spPr>
        <a:xfrm>
          <a:off x="295309" y="4814874"/>
          <a:ext cx="380321" cy="380327"/>
        </a:xfrm>
        <a:prstGeom prst="ellipse">
          <a:avLst/>
        </a:prstGeom>
        <a:solidFill>
          <a:schemeClr val="accent4">
            <a:hueOff val="-3508033"/>
            <a:satOff val="21135"/>
            <a:lumOff val="169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DE48C6-EEF7-4FD1-867A-287C3A4D56E8}">
      <dsp:nvSpPr>
        <dsp:cNvPr id="0" name=""/>
        <dsp:cNvSpPr/>
      </dsp:nvSpPr>
      <dsp:spPr>
        <a:xfrm>
          <a:off x="4084979" y="4273597"/>
          <a:ext cx="380321" cy="380327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20C66F-740D-4B19-BA6D-9F261055999B}">
      <dsp:nvSpPr>
        <dsp:cNvPr id="0" name=""/>
        <dsp:cNvSpPr/>
      </dsp:nvSpPr>
      <dsp:spPr>
        <a:xfrm>
          <a:off x="8054649" y="3618773"/>
          <a:ext cx="1918060" cy="1917621"/>
        </a:xfrm>
        <a:prstGeom prst="ellipse">
          <a:avLst/>
        </a:prstGeom>
        <a:solidFill>
          <a:schemeClr val="accent4">
            <a:hueOff val="-4145858"/>
            <a:satOff val="24978"/>
            <a:lumOff val="20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Written Doc </a:t>
          </a: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Eligible for Advancement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8335542" y="3899602"/>
        <a:ext cx="1356274" cy="1355963"/>
      </dsp:txXfrm>
    </dsp:sp>
    <dsp:sp modelId="{7C9731F8-2FDF-4CEF-9E3E-E10FC0432AA2}">
      <dsp:nvSpPr>
        <dsp:cNvPr id="0" name=""/>
        <dsp:cNvSpPr/>
      </dsp:nvSpPr>
      <dsp:spPr>
        <a:xfrm>
          <a:off x="7513682" y="3551526"/>
          <a:ext cx="380321" cy="380327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D6690-75A4-4D93-8D0B-56A990788BFA}">
      <dsp:nvSpPr>
        <dsp:cNvPr id="0" name=""/>
        <dsp:cNvSpPr/>
      </dsp:nvSpPr>
      <dsp:spPr>
        <a:xfrm>
          <a:off x="1366" y="1802996"/>
          <a:ext cx="1811262" cy="1811262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Questions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266619" y="2068249"/>
        <a:ext cx="1280756" cy="1280756"/>
      </dsp:txXfrm>
    </dsp:sp>
    <dsp:sp modelId="{3D1D7CD6-8029-4881-B052-142685E11796}">
      <dsp:nvSpPr>
        <dsp:cNvPr id="0" name=""/>
        <dsp:cNvSpPr/>
      </dsp:nvSpPr>
      <dsp:spPr>
        <a:xfrm>
          <a:off x="1959703" y="2183361"/>
          <a:ext cx="1050532" cy="1050532"/>
        </a:xfrm>
        <a:prstGeom prst="mathPlus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098951" y="2585084"/>
        <a:ext cx="772036" cy="247086"/>
      </dsp:txXfrm>
    </dsp:sp>
    <dsp:sp modelId="{C26D5D0D-3573-4547-A454-A268385A2543}">
      <dsp:nvSpPr>
        <dsp:cNvPr id="0" name=""/>
        <dsp:cNvSpPr/>
      </dsp:nvSpPr>
      <dsp:spPr>
        <a:xfrm>
          <a:off x="3157310" y="1802996"/>
          <a:ext cx="1811262" cy="1811262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Answers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422563" y="2068249"/>
        <a:ext cx="1280756" cy="1280756"/>
      </dsp:txXfrm>
    </dsp:sp>
    <dsp:sp modelId="{57B74934-82DE-4F86-BD05-19252600271A}">
      <dsp:nvSpPr>
        <dsp:cNvPr id="0" name=""/>
        <dsp:cNvSpPr/>
      </dsp:nvSpPr>
      <dsp:spPr>
        <a:xfrm>
          <a:off x="5115647" y="2183361"/>
          <a:ext cx="1050532" cy="1050532"/>
        </a:xfrm>
        <a:prstGeom prst="mathEqual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254895" y="2399771"/>
        <a:ext cx="772036" cy="617712"/>
      </dsp:txXfrm>
    </dsp:sp>
    <dsp:sp modelId="{A8BAA1AB-FDCC-4640-B063-F02CB73A4ECB}">
      <dsp:nvSpPr>
        <dsp:cNvPr id="0" name=""/>
        <dsp:cNvSpPr/>
      </dsp:nvSpPr>
      <dsp:spPr>
        <a:xfrm>
          <a:off x="6313254" y="1802996"/>
          <a:ext cx="1811262" cy="1811262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Success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6578507" y="2068249"/>
        <a:ext cx="1280756" cy="128075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6C726-AE4E-4BC7-BEE9-7ABAEBCE96B2}">
      <dsp:nvSpPr>
        <dsp:cNvPr id="0" name=""/>
        <dsp:cNvSpPr/>
      </dsp:nvSpPr>
      <dsp:spPr>
        <a:xfrm>
          <a:off x="-6373792" y="-975273"/>
          <a:ext cx="7589347" cy="7589347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055106-7EFE-4728-8B5D-2187AFE9352C}">
      <dsp:nvSpPr>
        <dsp:cNvPr id="0" name=""/>
        <dsp:cNvSpPr/>
      </dsp:nvSpPr>
      <dsp:spPr>
        <a:xfrm>
          <a:off x="782665" y="563880"/>
          <a:ext cx="7521519" cy="1127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16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Reliable</a:t>
          </a:r>
          <a:endParaRPr lang="en-US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782665" y="563880"/>
        <a:ext cx="7521519" cy="1127760"/>
      </dsp:txXfrm>
    </dsp:sp>
    <dsp:sp modelId="{4656A1E2-E6EB-4289-8439-9FBD53F25DF4}">
      <dsp:nvSpPr>
        <dsp:cNvPr id="0" name=""/>
        <dsp:cNvSpPr/>
      </dsp:nvSpPr>
      <dsp:spPr>
        <a:xfrm>
          <a:off x="77815" y="422910"/>
          <a:ext cx="1409700" cy="1409700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A264C-5BE1-4848-8194-D4E601D5CFC8}">
      <dsp:nvSpPr>
        <dsp:cNvPr id="0" name=""/>
        <dsp:cNvSpPr/>
      </dsp:nvSpPr>
      <dsp:spPr>
        <a:xfrm>
          <a:off x="1192606" y="2255520"/>
          <a:ext cx="7111578" cy="1127760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16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Documentation</a:t>
          </a:r>
          <a:endParaRPr lang="en-US" sz="5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1192606" y="2255520"/>
        <a:ext cx="7111578" cy="1127760"/>
      </dsp:txXfrm>
    </dsp:sp>
    <dsp:sp modelId="{D07722DF-B905-4753-BF3A-6822F711BADB}">
      <dsp:nvSpPr>
        <dsp:cNvPr id="0" name=""/>
        <dsp:cNvSpPr/>
      </dsp:nvSpPr>
      <dsp:spPr>
        <a:xfrm>
          <a:off x="487756" y="2114550"/>
          <a:ext cx="1409700" cy="1409700"/>
        </a:xfrm>
        <a:prstGeom prst="ellipse">
          <a:avLst/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4AB32-C00C-4C19-9E6F-AFA21129B628}">
      <dsp:nvSpPr>
        <dsp:cNvPr id="0" name=""/>
        <dsp:cNvSpPr/>
      </dsp:nvSpPr>
      <dsp:spPr>
        <a:xfrm>
          <a:off x="782665" y="3947160"/>
          <a:ext cx="7521519" cy="1127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160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Justification</a:t>
          </a:r>
          <a:endParaRPr lang="en-US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782665" y="3947160"/>
        <a:ext cx="7521519" cy="1127760"/>
      </dsp:txXfrm>
    </dsp:sp>
    <dsp:sp modelId="{A0ACDBA1-6CC1-46C4-9E95-1132CD35C010}">
      <dsp:nvSpPr>
        <dsp:cNvPr id="0" name=""/>
        <dsp:cNvSpPr/>
      </dsp:nvSpPr>
      <dsp:spPr>
        <a:xfrm>
          <a:off x="77815" y="3806190"/>
          <a:ext cx="1409700" cy="1409700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D8059-0636-491A-89C1-41B87472F0A5}">
      <dsp:nvSpPr>
        <dsp:cNvPr id="0" name=""/>
        <dsp:cNvSpPr/>
      </dsp:nvSpPr>
      <dsp:spPr>
        <a:xfrm>
          <a:off x="0" y="1304628"/>
          <a:ext cx="2933699" cy="12870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How Often?</a:t>
          </a:r>
          <a:endParaRPr lang="en-US" sz="3200" kern="1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0" y="1304628"/>
        <a:ext cx="2933699" cy="1287000"/>
      </dsp:txXfrm>
    </dsp:sp>
    <dsp:sp modelId="{6DA639BF-2A5D-46D5-ABF7-B9E5AD4C4F15}">
      <dsp:nvSpPr>
        <dsp:cNvPr id="0" name=""/>
        <dsp:cNvSpPr/>
      </dsp:nvSpPr>
      <dsp:spPr>
        <a:xfrm>
          <a:off x="2933699" y="1304628"/>
          <a:ext cx="586740" cy="1287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403D60-178F-4E28-B2A5-193CBE5DFEB0}">
      <dsp:nvSpPr>
        <dsp:cNvPr id="0" name=""/>
        <dsp:cNvSpPr/>
      </dsp:nvSpPr>
      <dsp:spPr>
        <a:xfrm>
          <a:off x="3755135" y="1304628"/>
          <a:ext cx="7979664" cy="1287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Every Year (by ACCSC)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755135" y="1304628"/>
        <a:ext cx="7979664" cy="1287000"/>
      </dsp:txXfrm>
    </dsp:sp>
    <dsp:sp modelId="{01188947-8526-4005-9E68-7BFFA2C4CD9B}">
      <dsp:nvSpPr>
        <dsp:cNvPr id="0" name=""/>
        <dsp:cNvSpPr/>
      </dsp:nvSpPr>
      <dsp:spPr>
        <a:xfrm>
          <a:off x="0" y="2825628"/>
          <a:ext cx="2933699" cy="12870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How Many?</a:t>
          </a:r>
          <a:endParaRPr lang="en-US" sz="32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0" y="2825628"/>
        <a:ext cx="2933699" cy="1287000"/>
      </dsp:txXfrm>
    </dsp:sp>
    <dsp:sp modelId="{A4CBCBD2-9EC3-4ADC-B858-BD1669F2946B}">
      <dsp:nvSpPr>
        <dsp:cNvPr id="0" name=""/>
        <dsp:cNvSpPr/>
      </dsp:nvSpPr>
      <dsp:spPr>
        <a:xfrm>
          <a:off x="2933699" y="2825628"/>
          <a:ext cx="586740" cy="1287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73250-3AD8-4B8A-9518-6EB385654FCC}">
      <dsp:nvSpPr>
        <dsp:cNvPr id="0" name=""/>
        <dsp:cNvSpPr/>
      </dsp:nvSpPr>
      <dsp:spPr>
        <a:xfrm>
          <a:off x="3755135" y="2825628"/>
          <a:ext cx="7979664" cy="1287000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10% of ACCSC-Accredited Schools 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755135" y="2825628"/>
        <a:ext cx="7979664" cy="1287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D8059-0636-491A-89C1-41B87472F0A5}">
      <dsp:nvSpPr>
        <dsp:cNvPr id="0" name=""/>
        <dsp:cNvSpPr/>
      </dsp:nvSpPr>
      <dsp:spPr>
        <a:xfrm>
          <a:off x="0" y="1304628"/>
          <a:ext cx="2762250" cy="12870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How Often?</a:t>
          </a:r>
          <a:endParaRPr lang="en-US" sz="3200" kern="1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0" y="1304628"/>
        <a:ext cx="2762250" cy="1287000"/>
      </dsp:txXfrm>
    </dsp:sp>
    <dsp:sp modelId="{6DA639BF-2A5D-46D5-ABF7-B9E5AD4C4F15}">
      <dsp:nvSpPr>
        <dsp:cNvPr id="0" name=""/>
        <dsp:cNvSpPr/>
      </dsp:nvSpPr>
      <dsp:spPr>
        <a:xfrm>
          <a:off x="2762249" y="1284518"/>
          <a:ext cx="552450" cy="1327218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403D60-178F-4E28-B2A5-193CBE5DFEB0}">
      <dsp:nvSpPr>
        <dsp:cNvPr id="0" name=""/>
        <dsp:cNvSpPr/>
      </dsp:nvSpPr>
      <dsp:spPr>
        <a:xfrm>
          <a:off x="3535679" y="1284518"/>
          <a:ext cx="7513320" cy="13272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Once Every Renewal Cycle (1-6 Years)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535679" y="1284518"/>
        <a:ext cx="7513320" cy="1327218"/>
      </dsp:txXfrm>
    </dsp:sp>
    <dsp:sp modelId="{01188947-8526-4005-9E68-7BFFA2C4CD9B}">
      <dsp:nvSpPr>
        <dsp:cNvPr id="0" name=""/>
        <dsp:cNvSpPr/>
      </dsp:nvSpPr>
      <dsp:spPr>
        <a:xfrm>
          <a:off x="0" y="2845737"/>
          <a:ext cx="2762250" cy="12870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How Many?</a:t>
          </a:r>
          <a:endParaRPr lang="en-US" sz="32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0" y="2845737"/>
        <a:ext cx="2762250" cy="1287000"/>
      </dsp:txXfrm>
    </dsp:sp>
    <dsp:sp modelId="{A4CBCBD2-9EC3-4ADC-B858-BD1669F2946B}">
      <dsp:nvSpPr>
        <dsp:cNvPr id="0" name=""/>
        <dsp:cNvSpPr/>
      </dsp:nvSpPr>
      <dsp:spPr>
        <a:xfrm>
          <a:off x="2762249" y="2845737"/>
          <a:ext cx="552450" cy="1287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73250-3AD8-4B8A-9518-6EB385654FCC}">
      <dsp:nvSpPr>
        <dsp:cNvPr id="0" name=""/>
        <dsp:cNvSpPr/>
      </dsp:nvSpPr>
      <dsp:spPr>
        <a:xfrm>
          <a:off x="3535679" y="2845737"/>
          <a:ext cx="7513320" cy="1287000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50% Sample of all Programs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535679" y="2845737"/>
        <a:ext cx="7513320" cy="12870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2968A-8DAA-45C9-8BAE-D14F70D29055}">
      <dsp:nvSpPr>
        <dsp:cNvPr id="0" name=""/>
        <dsp:cNvSpPr/>
      </dsp:nvSpPr>
      <dsp:spPr>
        <a:xfrm rot="5400000">
          <a:off x="-219414" y="219478"/>
          <a:ext cx="1462764" cy="10239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 rot="-5400000">
        <a:off x="1" y="512032"/>
        <a:ext cx="1023935" cy="438829"/>
      </dsp:txXfrm>
    </dsp:sp>
    <dsp:sp modelId="{5E1DEC24-D5D5-4205-B285-2EFFCDC13048}">
      <dsp:nvSpPr>
        <dsp:cNvPr id="0" name=""/>
        <dsp:cNvSpPr/>
      </dsp:nvSpPr>
      <dsp:spPr>
        <a:xfrm rot="5400000">
          <a:off x="5713469" y="-4689469"/>
          <a:ext cx="950797" cy="103298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Independent from the School</a:t>
          </a:r>
          <a:endParaRPr lang="en-US" sz="4000" kern="1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-5400000">
        <a:off x="1023936" y="46478"/>
        <a:ext cx="10283450" cy="857969"/>
      </dsp:txXfrm>
    </dsp:sp>
    <dsp:sp modelId="{C019DCE0-0CF8-428B-8CB7-A2E93114AB3D}">
      <dsp:nvSpPr>
        <dsp:cNvPr id="0" name=""/>
        <dsp:cNvSpPr/>
      </dsp:nvSpPr>
      <dsp:spPr>
        <a:xfrm rot="5400000">
          <a:off x="-219414" y="1537599"/>
          <a:ext cx="1462764" cy="1023935"/>
        </a:xfrm>
        <a:prstGeom prst="chevron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 rot="-5400000">
        <a:off x="1" y="1830153"/>
        <a:ext cx="1023935" cy="438829"/>
      </dsp:txXfrm>
    </dsp:sp>
    <dsp:sp modelId="{B734CDB2-E049-46D7-A580-B68A67E8FC1A}">
      <dsp:nvSpPr>
        <dsp:cNvPr id="0" name=""/>
        <dsp:cNvSpPr/>
      </dsp:nvSpPr>
      <dsp:spPr>
        <a:xfrm rot="5400000">
          <a:off x="5713469" y="-3371348"/>
          <a:ext cx="950797" cy="103298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Either Verbally or In Writing</a:t>
          </a:r>
          <a:endParaRPr lang="en-US" sz="40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-5400000">
        <a:off x="1023936" y="1364599"/>
        <a:ext cx="10283450" cy="857969"/>
      </dsp:txXfrm>
    </dsp:sp>
    <dsp:sp modelId="{8ADE023F-090C-4473-81F7-CD89E3FACB7E}">
      <dsp:nvSpPr>
        <dsp:cNvPr id="0" name=""/>
        <dsp:cNvSpPr/>
      </dsp:nvSpPr>
      <dsp:spPr>
        <a:xfrm rot="5400000">
          <a:off x="-219414" y="2855720"/>
          <a:ext cx="1462764" cy="10239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 rot="-5400000">
        <a:off x="1" y="3148274"/>
        <a:ext cx="1023935" cy="438829"/>
      </dsp:txXfrm>
    </dsp:sp>
    <dsp:sp modelId="{5E54FBDE-2902-46B7-9F31-6043CCC07F41}">
      <dsp:nvSpPr>
        <dsp:cNvPr id="0" name=""/>
        <dsp:cNvSpPr/>
      </dsp:nvSpPr>
      <dsp:spPr>
        <a:xfrm rot="5400000">
          <a:off x="5713469" y="-2053227"/>
          <a:ext cx="950797" cy="103298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From Employer or Graduate</a:t>
          </a:r>
          <a:endParaRPr lang="en-US" sz="4000" kern="1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-5400000">
        <a:off x="1023936" y="2682720"/>
        <a:ext cx="10283450" cy="857969"/>
      </dsp:txXfrm>
    </dsp:sp>
    <dsp:sp modelId="{A00B8D9E-26BD-42A0-9083-F9C99F981F8E}">
      <dsp:nvSpPr>
        <dsp:cNvPr id="0" name=""/>
        <dsp:cNvSpPr/>
      </dsp:nvSpPr>
      <dsp:spPr>
        <a:xfrm rot="5400000">
          <a:off x="-219414" y="4173841"/>
          <a:ext cx="1462764" cy="1023935"/>
        </a:xfrm>
        <a:prstGeom prst="chevron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 rot="-5400000">
        <a:off x="1" y="4466395"/>
        <a:ext cx="1023935" cy="438829"/>
      </dsp:txXfrm>
    </dsp:sp>
    <dsp:sp modelId="{007B5D71-0AEC-4C9F-BA0C-B3B8E91C1E69}">
      <dsp:nvSpPr>
        <dsp:cNvPr id="0" name=""/>
        <dsp:cNvSpPr/>
      </dsp:nvSpPr>
      <dsp:spPr>
        <a:xfrm rot="5400000">
          <a:off x="5713469" y="-735106"/>
          <a:ext cx="950797" cy="103298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000" u="none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Results to On-Site Evaluation Team / ACCSC</a:t>
          </a:r>
          <a:endParaRPr lang="en-US" sz="4000" u="none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-5400000">
        <a:off x="1023936" y="4000841"/>
        <a:ext cx="10283450" cy="85796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52D45-486E-4CB5-8B63-CFFA589BC1E7}">
      <dsp:nvSpPr>
        <dsp:cNvPr id="0" name=""/>
        <dsp:cNvSpPr/>
      </dsp:nvSpPr>
      <dsp:spPr>
        <a:xfrm>
          <a:off x="1846077" y="338997"/>
          <a:ext cx="4550495" cy="4550495"/>
        </a:xfrm>
        <a:prstGeom prst="pie">
          <a:avLst>
            <a:gd name="adj1" fmla="val 16200000"/>
            <a:gd name="adj2" fmla="val 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Verified but Different</a:t>
          </a:r>
          <a:endParaRPr lang="en-US" sz="3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4261631" y="1282141"/>
        <a:ext cx="1679349" cy="1245968"/>
      </dsp:txXfrm>
    </dsp:sp>
    <dsp:sp modelId="{DAB51ECD-02A3-4B61-B8F6-3AFAE381B8E1}">
      <dsp:nvSpPr>
        <dsp:cNvPr id="0" name=""/>
        <dsp:cNvSpPr/>
      </dsp:nvSpPr>
      <dsp:spPr>
        <a:xfrm>
          <a:off x="1846077" y="491763"/>
          <a:ext cx="4550495" cy="4550495"/>
        </a:xfrm>
        <a:prstGeom prst="pie">
          <a:avLst>
            <a:gd name="adj1" fmla="val 0"/>
            <a:gd name="adj2" fmla="val 540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Verified as Not Correct</a:t>
          </a:r>
          <a:endParaRPr lang="en-US" sz="3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4261631" y="2853145"/>
        <a:ext cx="1679349" cy="1245968"/>
      </dsp:txXfrm>
    </dsp:sp>
    <dsp:sp modelId="{B393E693-F6BA-4DCA-BA76-B1A8391C56A8}">
      <dsp:nvSpPr>
        <dsp:cNvPr id="0" name=""/>
        <dsp:cNvSpPr/>
      </dsp:nvSpPr>
      <dsp:spPr>
        <a:xfrm>
          <a:off x="1693310" y="491763"/>
          <a:ext cx="4550495" cy="4550495"/>
        </a:xfrm>
        <a:prstGeom prst="pie">
          <a:avLst>
            <a:gd name="adj1" fmla="val 5400000"/>
            <a:gd name="adj2" fmla="val 10800000"/>
          </a:avLst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Unable to Verify</a:t>
          </a:r>
          <a:endParaRPr lang="en-US" sz="3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2148901" y="2853145"/>
        <a:ext cx="1679349" cy="1245968"/>
      </dsp:txXfrm>
    </dsp:sp>
    <dsp:sp modelId="{F6223BE8-A357-40A4-AD53-56719CECE128}">
      <dsp:nvSpPr>
        <dsp:cNvPr id="0" name=""/>
        <dsp:cNvSpPr/>
      </dsp:nvSpPr>
      <dsp:spPr>
        <a:xfrm>
          <a:off x="1693310" y="338997"/>
          <a:ext cx="4550495" cy="4550495"/>
        </a:xfrm>
        <a:prstGeom prst="pie">
          <a:avLst>
            <a:gd name="adj1" fmla="val 10800000"/>
            <a:gd name="adj2" fmla="val 1620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Verified as Correct</a:t>
          </a:r>
          <a:endParaRPr lang="en-US" sz="3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2148901" y="1282141"/>
        <a:ext cx="1679349" cy="1245968"/>
      </dsp:txXfrm>
    </dsp:sp>
    <dsp:sp modelId="{000D4698-70C9-4962-AAA2-3C8CA349080D}">
      <dsp:nvSpPr>
        <dsp:cNvPr id="0" name=""/>
        <dsp:cNvSpPr/>
      </dsp:nvSpPr>
      <dsp:spPr>
        <a:xfrm>
          <a:off x="1838689" y="-228617"/>
          <a:ext cx="5113889" cy="5113889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00B0F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2ECD3-4E36-4B3E-9A26-4D08ABF89FB1}">
      <dsp:nvSpPr>
        <dsp:cNvPr id="0" name=""/>
        <dsp:cNvSpPr/>
      </dsp:nvSpPr>
      <dsp:spPr>
        <a:xfrm>
          <a:off x="1828819" y="457220"/>
          <a:ext cx="5113889" cy="5113889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FB7DF-D759-4EF6-BC8E-7E17F1FF70AF}">
      <dsp:nvSpPr>
        <dsp:cNvPr id="0" name=""/>
        <dsp:cNvSpPr/>
      </dsp:nvSpPr>
      <dsp:spPr>
        <a:xfrm>
          <a:off x="1040958" y="457220"/>
          <a:ext cx="5113889" cy="5113889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00B0F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29E29-3A1E-4A5D-BF94-DFF3567FBB3B}">
      <dsp:nvSpPr>
        <dsp:cNvPr id="0" name=""/>
        <dsp:cNvSpPr/>
      </dsp:nvSpPr>
      <dsp:spPr>
        <a:xfrm>
          <a:off x="998462" y="-152420"/>
          <a:ext cx="5113889" cy="5113889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09855-0528-4428-A3E6-C4A38369566C}">
      <dsp:nvSpPr>
        <dsp:cNvPr id="0" name=""/>
        <dsp:cNvSpPr/>
      </dsp:nvSpPr>
      <dsp:spPr>
        <a:xfrm>
          <a:off x="2350525" y="10749"/>
          <a:ext cx="3626260" cy="3626457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Same Employer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as listed in school record</a:t>
          </a:r>
        </a:p>
      </dsp:txBody>
      <dsp:txXfrm>
        <a:off x="2881578" y="541831"/>
        <a:ext cx="2564154" cy="2564293"/>
      </dsp:txXfrm>
    </dsp:sp>
    <dsp:sp modelId="{585F3293-EABF-4779-A1ED-242D952CFDEA}">
      <dsp:nvSpPr>
        <dsp:cNvPr id="0" name=""/>
        <dsp:cNvSpPr/>
      </dsp:nvSpPr>
      <dsp:spPr>
        <a:xfrm>
          <a:off x="4419912" y="-154802"/>
          <a:ext cx="403165" cy="4036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2E69F-3911-4CC4-B12D-DE7C752AE6EB}">
      <dsp:nvSpPr>
        <dsp:cNvPr id="0" name=""/>
        <dsp:cNvSpPr/>
      </dsp:nvSpPr>
      <dsp:spPr>
        <a:xfrm>
          <a:off x="3465554" y="3367778"/>
          <a:ext cx="292332" cy="292150"/>
        </a:xfrm>
        <a:prstGeom prst="ellipse">
          <a:avLst/>
        </a:prstGeom>
        <a:solidFill>
          <a:schemeClr val="accent4">
            <a:hueOff val="-279048"/>
            <a:satOff val="1681"/>
            <a:lumOff val="13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672384-9FED-40A3-9429-D599C8D7ACBE}">
      <dsp:nvSpPr>
        <dsp:cNvPr id="0" name=""/>
        <dsp:cNvSpPr/>
      </dsp:nvSpPr>
      <dsp:spPr>
        <a:xfrm>
          <a:off x="6210355" y="1482323"/>
          <a:ext cx="292332" cy="292150"/>
        </a:xfrm>
        <a:prstGeom prst="ellipse">
          <a:avLst/>
        </a:prstGeom>
        <a:solidFill>
          <a:schemeClr val="accent4">
            <a:hueOff val="-558096"/>
            <a:satOff val="3362"/>
            <a:lumOff val="27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1EFE30-5582-4222-984B-B19DD6594B43}">
      <dsp:nvSpPr>
        <dsp:cNvPr id="0" name=""/>
        <dsp:cNvSpPr/>
      </dsp:nvSpPr>
      <dsp:spPr>
        <a:xfrm>
          <a:off x="4813408" y="3678323"/>
          <a:ext cx="403165" cy="403600"/>
        </a:xfrm>
        <a:prstGeom prst="ellipse">
          <a:avLst/>
        </a:prstGeom>
        <a:solidFill>
          <a:schemeClr val="accent4">
            <a:hueOff val="-837144"/>
            <a:satOff val="5044"/>
            <a:lumOff val="4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019D43-784E-4A99-B5DE-F47C547A5C5C}">
      <dsp:nvSpPr>
        <dsp:cNvPr id="0" name=""/>
        <dsp:cNvSpPr/>
      </dsp:nvSpPr>
      <dsp:spPr>
        <a:xfrm>
          <a:off x="3547378" y="418137"/>
          <a:ext cx="292332" cy="292150"/>
        </a:xfrm>
        <a:prstGeom prst="ellipse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1BCC36-F6F5-44E2-909A-D335A2F46898}">
      <dsp:nvSpPr>
        <dsp:cNvPr id="0" name=""/>
        <dsp:cNvSpPr/>
      </dsp:nvSpPr>
      <dsp:spPr>
        <a:xfrm>
          <a:off x="2627237" y="2090971"/>
          <a:ext cx="292332" cy="292150"/>
        </a:xfrm>
        <a:prstGeom prst="ellipse">
          <a:avLst/>
        </a:prstGeom>
        <a:solidFill>
          <a:schemeClr val="accent4">
            <a:hueOff val="-1395241"/>
            <a:satOff val="8406"/>
            <a:lumOff val="67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3DD22F-79D6-4196-8488-EA457CC88033}">
      <dsp:nvSpPr>
        <dsp:cNvPr id="0" name=""/>
        <dsp:cNvSpPr/>
      </dsp:nvSpPr>
      <dsp:spPr>
        <a:xfrm>
          <a:off x="62297" y="38701"/>
          <a:ext cx="2658972" cy="2383054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Exact Match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51694" y="387691"/>
        <a:ext cx="1880178" cy="1685074"/>
      </dsp:txXfrm>
    </dsp:sp>
    <dsp:sp modelId="{94CC9395-D2DD-4DE8-BADF-F2BA352DDC45}">
      <dsp:nvSpPr>
        <dsp:cNvPr id="0" name=""/>
        <dsp:cNvSpPr/>
      </dsp:nvSpPr>
      <dsp:spPr>
        <a:xfrm>
          <a:off x="4012283" y="431121"/>
          <a:ext cx="403165" cy="403600"/>
        </a:xfrm>
        <a:prstGeom prst="ellipse">
          <a:avLst/>
        </a:prstGeom>
        <a:solidFill>
          <a:schemeClr val="accent4">
            <a:hueOff val="-1953337"/>
            <a:satOff val="11768"/>
            <a:lumOff val="9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AA32-08E4-494F-A139-17A572B8FD95}">
      <dsp:nvSpPr>
        <dsp:cNvPr id="0" name=""/>
        <dsp:cNvSpPr/>
      </dsp:nvSpPr>
      <dsp:spPr>
        <a:xfrm>
          <a:off x="1356000" y="2570856"/>
          <a:ext cx="728971" cy="729294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7EA771-6DA2-4B47-9F7B-3ED7004884B9}">
      <dsp:nvSpPr>
        <dsp:cNvPr id="0" name=""/>
        <dsp:cNvSpPr/>
      </dsp:nvSpPr>
      <dsp:spPr>
        <a:xfrm>
          <a:off x="6666291" y="687010"/>
          <a:ext cx="2267853" cy="2025645"/>
        </a:xfrm>
        <a:prstGeom prst="ellipse">
          <a:avLst/>
        </a:prstGeom>
        <a:solidFill>
          <a:schemeClr val="accent4">
            <a:hueOff val="-2511433"/>
            <a:satOff val="15131"/>
            <a:lumOff val="121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Start Date </a:t>
          </a:r>
          <a:r>
            <a:rPr lang="en-US" sz="1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within 45 days of verified start date</a:t>
          </a:r>
          <a:endParaRPr lang="en-US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998410" y="983659"/>
        <a:ext cx="1603615" cy="1432347"/>
      </dsp:txXfrm>
    </dsp:sp>
    <dsp:sp modelId="{838C14C8-7AF3-4B4F-8442-71FBB4B257F8}">
      <dsp:nvSpPr>
        <dsp:cNvPr id="0" name=""/>
        <dsp:cNvSpPr/>
      </dsp:nvSpPr>
      <dsp:spPr>
        <a:xfrm>
          <a:off x="5691149" y="989454"/>
          <a:ext cx="403165" cy="403600"/>
        </a:xfrm>
        <a:prstGeom prst="ellipse">
          <a:avLst/>
        </a:prstGeom>
        <a:solidFill>
          <a:schemeClr val="accent4">
            <a:hueOff val="-2790481"/>
            <a:satOff val="16812"/>
            <a:lumOff val="134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740EA7-6420-40C4-B640-504EB4447362}">
      <dsp:nvSpPr>
        <dsp:cNvPr id="0" name=""/>
        <dsp:cNvSpPr/>
      </dsp:nvSpPr>
      <dsp:spPr>
        <a:xfrm>
          <a:off x="1078545" y="3438652"/>
          <a:ext cx="292332" cy="292150"/>
        </a:xfrm>
        <a:prstGeom prst="ellipse">
          <a:avLst/>
        </a:prstGeom>
        <a:solidFill>
          <a:schemeClr val="accent4">
            <a:hueOff val="-3069529"/>
            <a:satOff val="18493"/>
            <a:lumOff val="148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01A10-3203-49F9-A12F-7A655D01DAFB}">
      <dsp:nvSpPr>
        <dsp:cNvPr id="0" name=""/>
        <dsp:cNvSpPr/>
      </dsp:nvSpPr>
      <dsp:spPr>
        <a:xfrm>
          <a:off x="3991455" y="3022607"/>
          <a:ext cx="292332" cy="292150"/>
        </a:xfrm>
        <a:prstGeom prst="ellipse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325D94-C90D-495B-BFE8-4C82FA4B8D4C}">
      <dsp:nvSpPr>
        <dsp:cNvPr id="0" name=""/>
        <dsp:cNvSpPr/>
      </dsp:nvSpPr>
      <dsp:spPr>
        <a:xfrm>
          <a:off x="1780402" y="3432465"/>
          <a:ext cx="1783912" cy="178387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Obvious Match</a:t>
          </a:r>
        </a:p>
      </dsp:txBody>
      <dsp:txXfrm>
        <a:off x="2041650" y="3693708"/>
        <a:ext cx="1261416" cy="1261392"/>
      </dsp:txXfrm>
    </dsp:sp>
    <dsp:sp modelId="{C0F4F741-6A42-4F08-A623-26C6D95C3F0D}">
      <dsp:nvSpPr>
        <dsp:cNvPr id="0" name=""/>
        <dsp:cNvSpPr/>
      </dsp:nvSpPr>
      <dsp:spPr>
        <a:xfrm>
          <a:off x="6626910" y="2468062"/>
          <a:ext cx="292332" cy="292150"/>
        </a:xfrm>
        <a:prstGeom prst="ellipse">
          <a:avLst/>
        </a:prstGeom>
        <a:solidFill>
          <a:schemeClr val="accent4">
            <a:hueOff val="-3906673"/>
            <a:satOff val="23537"/>
            <a:lumOff val="188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81FC5A-2C8E-4C2F-A691-A2503B3954B8}">
      <dsp:nvSpPr>
        <dsp:cNvPr id="0" name=""/>
        <dsp:cNvSpPr/>
      </dsp:nvSpPr>
      <dsp:spPr>
        <a:xfrm>
          <a:off x="5378142" y="2845709"/>
          <a:ext cx="2415874" cy="2392740"/>
        </a:xfrm>
        <a:prstGeom prst="ellipse">
          <a:avLst/>
        </a:prstGeom>
        <a:solidFill>
          <a:schemeClr val="accent4">
            <a:hueOff val="-4185721"/>
            <a:satOff val="25218"/>
            <a:lumOff val="202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Confirmed Match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Different Title </a:t>
          </a:r>
          <a:r>
            <a:rPr lang="en-US" sz="1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but </a:t>
          </a:r>
          <a:r>
            <a:rPr lang="en-U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Responsibilities </a:t>
          </a:r>
          <a:r>
            <a:rPr lang="en-US" sz="1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Substantively the Same</a:t>
          </a:r>
        </a:p>
      </dsp:txBody>
      <dsp:txXfrm>
        <a:off x="5731939" y="3196118"/>
        <a:ext cx="1708280" cy="1691922"/>
      </dsp:txXfrm>
    </dsp:sp>
    <dsp:sp modelId="{3910EC75-2CC6-4360-A647-3EB156556AA5}">
      <dsp:nvSpPr>
        <dsp:cNvPr id="0" name=""/>
        <dsp:cNvSpPr/>
      </dsp:nvSpPr>
      <dsp:spPr>
        <a:xfrm>
          <a:off x="4127579" y="3731343"/>
          <a:ext cx="292332" cy="292150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C6795-C82E-4D1E-B10E-797005965C50}">
      <dsp:nvSpPr>
        <dsp:cNvPr id="0" name=""/>
        <dsp:cNvSpPr/>
      </dsp:nvSpPr>
      <dsp:spPr>
        <a:xfrm rot="16200000">
          <a:off x="-1692065" y="2678064"/>
          <a:ext cx="4047151" cy="52335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1567" bIns="0" numCol="1" spcCol="1270" anchor="t" anchorCtr="0">
          <a:noAutofit/>
        </a:bodyPr>
        <a:lstStyle/>
        <a:p>
          <a:pPr lvl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Exact Match</a:t>
          </a:r>
          <a:endParaRPr lang="en-US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-1692065" y="2678064"/>
        <a:ext cx="4047151" cy="523352"/>
      </dsp:txXfrm>
    </dsp:sp>
    <dsp:sp modelId="{5B07258F-63EE-439F-B4DB-6B3BF58AEF99}">
      <dsp:nvSpPr>
        <dsp:cNvPr id="0" name=""/>
        <dsp:cNvSpPr/>
      </dsp:nvSpPr>
      <dsp:spPr>
        <a:xfrm>
          <a:off x="593185" y="916164"/>
          <a:ext cx="2606848" cy="40471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461567" rIns="312928" bIns="31292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Mechanic</a:t>
          </a:r>
          <a:endParaRPr lang="en-US" sz="3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593185" y="916164"/>
        <a:ext cx="2606848" cy="4047151"/>
      </dsp:txXfrm>
    </dsp:sp>
    <dsp:sp modelId="{8B610CB6-3D9B-4645-A72A-006C6C8BF862}">
      <dsp:nvSpPr>
        <dsp:cNvPr id="0" name=""/>
        <dsp:cNvSpPr/>
      </dsp:nvSpPr>
      <dsp:spPr>
        <a:xfrm>
          <a:off x="69833" y="225339"/>
          <a:ext cx="1046704" cy="1046704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CF24D4-AEDC-42E1-848B-6AF8DD7157EF}">
      <dsp:nvSpPr>
        <dsp:cNvPr id="0" name=""/>
        <dsp:cNvSpPr/>
      </dsp:nvSpPr>
      <dsp:spPr>
        <a:xfrm rot="16200000">
          <a:off x="2121300" y="2678064"/>
          <a:ext cx="4047151" cy="52335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1567" bIns="0" numCol="1" spcCol="1270" anchor="t" anchorCtr="0">
          <a:noAutofit/>
        </a:bodyPr>
        <a:lstStyle/>
        <a:p>
          <a:pPr lvl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Obvious Match</a:t>
          </a:r>
          <a:endParaRPr lang="en-US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2121300" y="2678064"/>
        <a:ext cx="4047151" cy="523352"/>
      </dsp:txXfrm>
    </dsp:sp>
    <dsp:sp modelId="{69A50339-0809-4933-A227-2A447654E600}">
      <dsp:nvSpPr>
        <dsp:cNvPr id="0" name=""/>
        <dsp:cNvSpPr/>
      </dsp:nvSpPr>
      <dsp:spPr>
        <a:xfrm>
          <a:off x="4406551" y="916164"/>
          <a:ext cx="2606848" cy="4047151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461567" rIns="312928" bIns="312928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Auto-Mechanic</a:t>
          </a:r>
          <a:endParaRPr lang="en-US" sz="3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4406551" y="916164"/>
        <a:ext cx="2606848" cy="4047151"/>
      </dsp:txXfrm>
    </dsp:sp>
    <dsp:sp modelId="{907CECAC-2EA7-467A-B370-ABB7ED279FBC}">
      <dsp:nvSpPr>
        <dsp:cNvPr id="0" name=""/>
        <dsp:cNvSpPr/>
      </dsp:nvSpPr>
      <dsp:spPr>
        <a:xfrm>
          <a:off x="3883199" y="225339"/>
          <a:ext cx="1046704" cy="1046704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E85D3B-D8A6-473C-B3DA-1F97E7D10D32}">
      <dsp:nvSpPr>
        <dsp:cNvPr id="0" name=""/>
        <dsp:cNvSpPr/>
      </dsp:nvSpPr>
      <dsp:spPr>
        <a:xfrm rot="16200000">
          <a:off x="5934666" y="2678064"/>
          <a:ext cx="4047151" cy="52335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1567" bIns="0" numCol="1" spcCol="1270" anchor="t" anchorCtr="0">
          <a:noAutofit/>
        </a:bodyPr>
        <a:lstStyle/>
        <a:p>
          <a:pPr lvl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Confirmed Match</a:t>
          </a:r>
          <a:endParaRPr lang="en-US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5934666" y="2678064"/>
        <a:ext cx="4047151" cy="523352"/>
      </dsp:txXfrm>
    </dsp:sp>
    <dsp:sp modelId="{73C2DEBD-DD18-401A-BB10-24F384091361}">
      <dsp:nvSpPr>
        <dsp:cNvPr id="0" name=""/>
        <dsp:cNvSpPr/>
      </dsp:nvSpPr>
      <dsp:spPr>
        <a:xfrm>
          <a:off x="8219917" y="916164"/>
          <a:ext cx="2606848" cy="40471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61567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Technician II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effectLst/>
              <a:latin typeface="Berlin Sans FB" panose="020E0602020502020306" pitchFamily="34" charset="0"/>
            </a:rPr>
            <a:t>Confirmed by Employer or Graduate as </a:t>
          </a:r>
          <a:r>
            <a:rPr lang="en-US" sz="1800" b="1" kern="1200" dirty="0" smtClean="0">
              <a:effectLst/>
              <a:latin typeface="Berlin Sans FB" panose="020E0602020502020306" pitchFamily="34" charset="0"/>
            </a:rPr>
            <a:t>substantively similar</a:t>
          </a:r>
          <a:endParaRPr lang="en-US" sz="1800" b="1" kern="1200" dirty="0">
            <a:effectLst/>
            <a:latin typeface="Berlin Sans FB" panose="020E0602020502020306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>
              <a:effectLst/>
              <a:latin typeface="Berlin Sans FB" panose="020E0602020502020306" pitchFamily="34" charset="0"/>
            </a:rPr>
            <a:t>Job Responsibilities </a:t>
          </a:r>
          <a:endParaRPr lang="en-US" sz="1800" kern="1200" dirty="0">
            <a:effectLst/>
            <a:latin typeface="Berlin Sans FB" panose="020E0602020502020306" pitchFamily="34" charset="0"/>
          </a:endParaRPr>
        </a:p>
      </dsp:txBody>
      <dsp:txXfrm>
        <a:off x="8219917" y="916164"/>
        <a:ext cx="2606848" cy="4047151"/>
      </dsp:txXfrm>
    </dsp:sp>
    <dsp:sp modelId="{6D5D773C-39C0-406A-8D56-CB876E604D7C}">
      <dsp:nvSpPr>
        <dsp:cNvPr id="0" name=""/>
        <dsp:cNvSpPr/>
      </dsp:nvSpPr>
      <dsp:spPr>
        <a:xfrm>
          <a:off x="7696565" y="225339"/>
          <a:ext cx="1046704" cy="1046704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9DA40-35B8-4389-8690-F474E8F7901D}">
      <dsp:nvSpPr>
        <dsp:cNvPr id="0" name=""/>
        <dsp:cNvSpPr/>
      </dsp:nvSpPr>
      <dsp:spPr>
        <a:xfrm>
          <a:off x="0" y="66533"/>
          <a:ext cx="5852160" cy="58521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B7C78-0043-455A-B74A-14A564BB8A56}">
      <dsp:nvSpPr>
        <dsp:cNvPr id="0" name=""/>
        <dsp:cNvSpPr/>
      </dsp:nvSpPr>
      <dsp:spPr>
        <a:xfrm>
          <a:off x="2926080" y="157242"/>
          <a:ext cx="6827519" cy="56707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Berlin Sans FB" panose="020E0602020502020306" pitchFamily="34" charset="0"/>
            </a:rPr>
            <a:t>11-year longitudinal study of the graduation and employment rates report from 2005 to 2015.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70C0"/>
              </a:solidFill>
              <a:latin typeface="Berlin Sans FB" panose="020E0602020502020306" pitchFamily="34" charset="0"/>
            </a:rPr>
            <a:t>Goal: To discern the stability, predictability, and reliability of the rates used in establishing ACCSC’s benchmark rates. </a:t>
          </a:r>
          <a:r>
            <a:rPr lang="en-US" sz="2200" kern="1200" dirty="0" smtClean="0">
              <a:solidFill>
                <a:srgbClr val="0070C0"/>
              </a:solidFill>
              <a:latin typeface="Calibri Light" panose="020F0302020204030204" pitchFamily="34" charset="0"/>
            </a:rPr>
            <a:t>  </a:t>
          </a:r>
          <a:endParaRPr lang="en-US" sz="2200" kern="1200" dirty="0">
            <a:solidFill>
              <a:srgbClr val="0070C0"/>
            </a:solidFill>
            <a:latin typeface="Calibri Light" panose="020F0302020204030204" pitchFamily="34" charset="0"/>
          </a:endParaRPr>
        </a:p>
      </dsp:txBody>
      <dsp:txXfrm>
        <a:off x="2926080" y="157242"/>
        <a:ext cx="6827519" cy="1701226"/>
      </dsp:txXfrm>
    </dsp:sp>
    <dsp:sp modelId="{8D3AD06E-AA61-4717-A110-022D695DB5C1}">
      <dsp:nvSpPr>
        <dsp:cNvPr id="0" name=""/>
        <dsp:cNvSpPr/>
      </dsp:nvSpPr>
      <dsp:spPr>
        <a:xfrm>
          <a:off x="1024129" y="1822185"/>
          <a:ext cx="3803900" cy="3803900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DF619-0D4A-4F21-8D6F-4F904E1C3640}">
      <dsp:nvSpPr>
        <dsp:cNvPr id="0" name=""/>
        <dsp:cNvSpPr/>
      </dsp:nvSpPr>
      <dsp:spPr>
        <a:xfrm>
          <a:off x="2926080" y="1822185"/>
          <a:ext cx="6827519" cy="380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Berlin Sans FB" panose="020E0602020502020306" pitchFamily="34" charset="0"/>
            </a:rPr>
            <a:t>Overall, the Commission found that the data collected and the resulting benchmarking established from that data is both stable and reliable.</a:t>
          </a:r>
          <a:endParaRPr lang="en-US" sz="2000" kern="1200" dirty="0">
            <a:latin typeface="Berlin Sans FB" panose="020E0602020502020306" pitchFamily="34" charset="0"/>
          </a:endParaRPr>
        </a:p>
      </dsp:txBody>
      <dsp:txXfrm>
        <a:off x="2926080" y="1822185"/>
        <a:ext cx="6827519" cy="1755645"/>
      </dsp:txXfrm>
    </dsp:sp>
    <dsp:sp modelId="{6C97EB8B-1216-40C0-81AE-EC3C92943320}">
      <dsp:nvSpPr>
        <dsp:cNvPr id="0" name=""/>
        <dsp:cNvSpPr/>
      </dsp:nvSpPr>
      <dsp:spPr>
        <a:xfrm>
          <a:off x="2048256" y="3577831"/>
          <a:ext cx="1755646" cy="1755646"/>
        </a:xfrm>
        <a:prstGeom prst="pie">
          <a:avLst>
            <a:gd name="adj1" fmla="val 5400000"/>
            <a:gd name="adj2" fmla="val 1620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B415C-A3B9-43E6-8D56-FBC92639148A}">
      <dsp:nvSpPr>
        <dsp:cNvPr id="0" name=""/>
        <dsp:cNvSpPr/>
      </dsp:nvSpPr>
      <dsp:spPr>
        <a:xfrm>
          <a:off x="2926080" y="3577831"/>
          <a:ext cx="6827519" cy="17556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>
              <a:latin typeface="Calibri Light" panose="020F0302020204030204" pitchFamily="34" charset="0"/>
            </a:rPr>
            <a:t>  </a:t>
          </a:r>
          <a:r>
            <a:rPr lang="en-US" sz="2800" kern="1200" dirty="0" smtClean="0">
              <a:latin typeface="Berlin Sans FB" panose="020E0602020502020306" pitchFamily="34" charset="0"/>
            </a:rPr>
            <a:t>These rates are semi-permanent</a:t>
          </a:r>
        </a:p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0070C0"/>
              </a:solidFill>
              <a:latin typeface="Berlin Sans FB" panose="020E0602020502020306" pitchFamily="34" charset="0"/>
            </a:rPr>
            <a:t>Rates will not be adjusted unless warranted</a:t>
          </a:r>
          <a:endParaRPr lang="en-US" sz="2000" kern="1200" dirty="0">
            <a:solidFill>
              <a:srgbClr val="0070C0"/>
            </a:solidFill>
            <a:latin typeface="Berlin Sans FB" panose="020E0602020502020306" pitchFamily="34" charset="0"/>
          </a:endParaRPr>
        </a:p>
      </dsp:txBody>
      <dsp:txXfrm>
        <a:off x="2926080" y="3577831"/>
        <a:ext cx="6827519" cy="175564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72C8C-FEB9-4BF3-9C01-3F7D1C2E5077}">
      <dsp:nvSpPr>
        <dsp:cNvPr id="0" name=""/>
        <dsp:cNvSpPr/>
      </dsp:nvSpPr>
      <dsp:spPr>
        <a:xfrm>
          <a:off x="2586936" y="99186"/>
          <a:ext cx="4108851" cy="41093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Verified but Different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188663" y="700981"/>
        <a:ext cx="2905397" cy="2905723"/>
      </dsp:txXfrm>
    </dsp:sp>
    <dsp:sp modelId="{766B3A3A-4918-497F-95A0-0BAAC9BC2BC8}">
      <dsp:nvSpPr>
        <dsp:cNvPr id="0" name=""/>
        <dsp:cNvSpPr/>
      </dsp:nvSpPr>
      <dsp:spPr>
        <a:xfrm>
          <a:off x="4931720" y="-88036"/>
          <a:ext cx="456820" cy="45701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65F18D-9910-462E-9621-37917837AE2F}">
      <dsp:nvSpPr>
        <dsp:cNvPr id="0" name=""/>
        <dsp:cNvSpPr/>
      </dsp:nvSpPr>
      <dsp:spPr>
        <a:xfrm>
          <a:off x="3850355" y="3903181"/>
          <a:ext cx="331236" cy="331241"/>
        </a:xfrm>
        <a:prstGeom prst="ellipse">
          <a:avLst/>
        </a:prstGeom>
        <a:solidFill>
          <a:schemeClr val="accent5">
            <a:hueOff val="-709563"/>
            <a:satOff val="2844"/>
            <a:lumOff val="61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2B9C6E-F061-4D87-BC01-66230FCE1EF2}">
      <dsp:nvSpPr>
        <dsp:cNvPr id="0" name=""/>
        <dsp:cNvSpPr/>
      </dsp:nvSpPr>
      <dsp:spPr>
        <a:xfrm>
          <a:off x="6960439" y="1766914"/>
          <a:ext cx="331236" cy="331241"/>
        </a:xfrm>
        <a:prstGeom prst="ellipse">
          <a:avLst/>
        </a:prstGeom>
        <a:solidFill>
          <a:schemeClr val="accent5">
            <a:hueOff val="-1419125"/>
            <a:satOff val="5687"/>
            <a:lumOff val="12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8E6A73-EB7B-4A74-9D0C-E81B2C37E20B}">
      <dsp:nvSpPr>
        <dsp:cNvPr id="0" name=""/>
        <dsp:cNvSpPr/>
      </dsp:nvSpPr>
      <dsp:spPr>
        <a:xfrm>
          <a:off x="5377583" y="4255545"/>
          <a:ext cx="456820" cy="457017"/>
        </a:xfrm>
        <a:prstGeom prst="ellipse">
          <a:avLst/>
        </a:prstGeom>
        <a:solidFill>
          <a:schemeClr val="accent5">
            <a:hueOff val="-2128688"/>
            <a:satOff val="8531"/>
            <a:lumOff val="18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4FA0B3-6EC6-4885-AD36-3589B11DF288}">
      <dsp:nvSpPr>
        <dsp:cNvPr id="0" name=""/>
        <dsp:cNvSpPr/>
      </dsp:nvSpPr>
      <dsp:spPr>
        <a:xfrm>
          <a:off x="3943067" y="561484"/>
          <a:ext cx="331236" cy="331241"/>
        </a:xfrm>
        <a:prstGeom prst="ellipse">
          <a:avLst/>
        </a:prstGeom>
        <a:solidFill>
          <a:schemeClr val="accent5">
            <a:hueOff val="-2838251"/>
            <a:satOff val="11375"/>
            <a:lumOff val="24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EBD4DF-290D-45F6-9498-29722BD20AAF}">
      <dsp:nvSpPr>
        <dsp:cNvPr id="0" name=""/>
        <dsp:cNvSpPr/>
      </dsp:nvSpPr>
      <dsp:spPr>
        <a:xfrm>
          <a:off x="2900473" y="2456281"/>
          <a:ext cx="331236" cy="331241"/>
        </a:xfrm>
        <a:prstGeom prst="ellipse">
          <a:avLst/>
        </a:prstGeom>
        <a:solidFill>
          <a:schemeClr val="accent5">
            <a:hueOff val="-3547813"/>
            <a:satOff val="14218"/>
            <a:lumOff val="308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3BD267-906A-4776-92DC-CD5E42D2191B}">
      <dsp:nvSpPr>
        <dsp:cNvPr id="0" name=""/>
        <dsp:cNvSpPr/>
      </dsp:nvSpPr>
      <dsp:spPr>
        <a:xfrm>
          <a:off x="1046891" y="152402"/>
          <a:ext cx="2223450" cy="2222941"/>
        </a:xfrm>
        <a:prstGeom prst="ellipse">
          <a:avLst/>
        </a:prstGeom>
        <a:solidFill>
          <a:schemeClr val="accent5">
            <a:hueOff val="-4257376"/>
            <a:satOff val="17062"/>
            <a:lumOff val="369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Start Date is </a:t>
          </a:r>
          <a:r>
            <a:rPr lang="en-US" sz="1800" b="1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MORE THAN </a:t>
          </a:r>
          <a:r>
            <a:rPr lang="en-US" sz="2000" b="1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45 Days </a:t>
          </a:r>
          <a:r>
            <a:rPr lang="en-US" sz="1800" b="0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Different</a:t>
          </a:r>
          <a:endParaRPr 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1372508" y="477944"/>
        <a:ext cx="1572216" cy="1571857"/>
      </dsp:txXfrm>
    </dsp:sp>
    <dsp:sp modelId="{0D99591F-8452-4D76-A573-BA0B18A4AF8A}">
      <dsp:nvSpPr>
        <dsp:cNvPr id="0" name=""/>
        <dsp:cNvSpPr/>
      </dsp:nvSpPr>
      <dsp:spPr>
        <a:xfrm>
          <a:off x="4469843" y="575886"/>
          <a:ext cx="456820" cy="457017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661A8E-5951-460F-B8EB-C558A7743D46}">
      <dsp:nvSpPr>
        <dsp:cNvPr id="0" name=""/>
        <dsp:cNvSpPr/>
      </dsp:nvSpPr>
      <dsp:spPr>
        <a:xfrm>
          <a:off x="1460057" y="3000669"/>
          <a:ext cx="825984" cy="826183"/>
        </a:xfrm>
        <a:prstGeom prst="ellipse">
          <a:avLst/>
        </a:prstGeom>
        <a:solidFill>
          <a:schemeClr val="accent5">
            <a:hueOff val="-5676501"/>
            <a:satOff val="22749"/>
            <a:lumOff val="49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24BA6F-9186-4BC6-B7CD-E524D1734E90}">
      <dsp:nvSpPr>
        <dsp:cNvPr id="0" name=""/>
        <dsp:cNvSpPr/>
      </dsp:nvSpPr>
      <dsp:spPr>
        <a:xfrm>
          <a:off x="8077208" y="2963458"/>
          <a:ext cx="1837562" cy="1837141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u="none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Not an </a:t>
          </a:r>
          <a:r>
            <a:rPr lang="en-US" sz="1600" b="1" u="none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Obvious Match </a:t>
          </a:r>
          <a:r>
            <a:rPr lang="en-US" sz="1600" b="0" u="none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or </a:t>
          </a:r>
          <a:r>
            <a:rPr lang="en-US" sz="1600" b="1" u="none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Confirmed Match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8346313" y="3232501"/>
        <a:ext cx="1299352" cy="1299055"/>
      </dsp:txXfrm>
    </dsp:sp>
    <dsp:sp modelId="{5F3694FA-9D0D-431D-8912-18DA95376F99}">
      <dsp:nvSpPr>
        <dsp:cNvPr id="0" name=""/>
        <dsp:cNvSpPr/>
      </dsp:nvSpPr>
      <dsp:spPr>
        <a:xfrm>
          <a:off x="6372136" y="1208125"/>
          <a:ext cx="456820" cy="457017"/>
        </a:xfrm>
        <a:prstGeom prst="ellipse">
          <a:avLst/>
        </a:prstGeom>
        <a:solidFill>
          <a:schemeClr val="accent5">
            <a:hueOff val="-7095626"/>
            <a:satOff val="28436"/>
            <a:lumOff val="616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D40914-4791-44B0-AE3C-958A434521DF}">
      <dsp:nvSpPr>
        <dsp:cNvPr id="0" name=""/>
        <dsp:cNvSpPr/>
      </dsp:nvSpPr>
      <dsp:spPr>
        <a:xfrm>
          <a:off x="1145677" y="3983832"/>
          <a:ext cx="331236" cy="331241"/>
        </a:xfrm>
        <a:prstGeom prst="ellipse">
          <a:avLst/>
        </a:prstGeom>
        <a:solidFill>
          <a:schemeClr val="accent5">
            <a:hueOff val="-7805188"/>
            <a:satOff val="31280"/>
            <a:lumOff val="67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4F67C8-70EF-4B8E-8263-8A3A51A2C3D6}">
      <dsp:nvSpPr>
        <dsp:cNvPr id="0" name=""/>
        <dsp:cNvSpPr/>
      </dsp:nvSpPr>
      <dsp:spPr>
        <a:xfrm>
          <a:off x="4446244" y="3512413"/>
          <a:ext cx="331236" cy="331241"/>
        </a:xfrm>
        <a:prstGeom prst="ellipse">
          <a:avLst/>
        </a:prstGeom>
        <a:solidFill>
          <a:schemeClr val="accent5">
            <a:hueOff val="-8514751"/>
            <a:satOff val="34124"/>
            <a:lumOff val="73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876EB0-AD56-4CC2-9035-D70D0C038DA5}">
      <dsp:nvSpPr>
        <dsp:cNvPr id="0" name=""/>
        <dsp:cNvSpPr/>
      </dsp:nvSpPr>
      <dsp:spPr>
        <a:xfrm>
          <a:off x="5573808" y="2590806"/>
          <a:ext cx="2415977" cy="2222941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Substantively Different </a:t>
          </a:r>
          <a:r>
            <a:rPr lang="en-US" sz="1800" b="0" kern="1200" cap="none" spc="0" dirty="0" smtClean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Job Title</a:t>
          </a:r>
          <a:endParaRPr 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5927620" y="2916348"/>
        <a:ext cx="1708353" cy="1571857"/>
      </dsp:txXfrm>
    </dsp:sp>
    <dsp:sp modelId="{CF1C08D0-A1A1-4F65-B3F1-F161A31F8275}">
      <dsp:nvSpPr>
        <dsp:cNvPr id="0" name=""/>
        <dsp:cNvSpPr/>
      </dsp:nvSpPr>
      <dsp:spPr>
        <a:xfrm>
          <a:off x="2785432" y="4026764"/>
          <a:ext cx="331236" cy="331241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09855-0528-4428-A3E6-C4A38369566C}">
      <dsp:nvSpPr>
        <dsp:cNvPr id="0" name=""/>
        <dsp:cNvSpPr/>
      </dsp:nvSpPr>
      <dsp:spPr>
        <a:xfrm>
          <a:off x="2577509" y="339044"/>
          <a:ext cx="3881631" cy="3881841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Unable to Verify</a:t>
          </a:r>
          <a:endParaRPr lang="en-US" sz="28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145961" y="907526"/>
        <a:ext cx="2744727" cy="2744877"/>
      </dsp:txXfrm>
    </dsp:sp>
    <dsp:sp modelId="{585F3293-EABF-4779-A1ED-242D952CFDEA}">
      <dsp:nvSpPr>
        <dsp:cNvPr id="0" name=""/>
        <dsp:cNvSpPr/>
      </dsp:nvSpPr>
      <dsp:spPr>
        <a:xfrm>
          <a:off x="4677187" y="0"/>
          <a:ext cx="431557" cy="4320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2E69F-3911-4CC4-B12D-DE7C752AE6EB}">
      <dsp:nvSpPr>
        <dsp:cNvPr id="0" name=""/>
        <dsp:cNvSpPr/>
      </dsp:nvSpPr>
      <dsp:spPr>
        <a:xfrm>
          <a:off x="3655621" y="3770650"/>
          <a:ext cx="312919" cy="312724"/>
        </a:xfrm>
        <a:prstGeom prst="ellipse">
          <a:avLst/>
        </a:prstGeom>
        <a:solidFill>
          <a:schemeClr val="accent4">
            <a:hueOff val="-279048"/>
            <a:satOff val="1681"/>
            <a:lumOff val="13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672384-9FED-40A3-9429-D599C8D7ACBE}">
      <dsp:nvSpPr>
        <dsp:cNvPr id="0" name=""/>
        <dsp:cNvSpPr/>
      </dsp:nvSpPr>
      <dsp:spPr>
        <a:xfrm>
          <a:off x="6674344" y="1080265"/>
          <a:ext cx="312919" cy="312724"/>
        </a:xfrm>
        <a:prstGeom prst="ellipse">
          <a:avLst/>
        </a:prstGeom>
        <a:solidFill>
          <a:schemeClr val="accent4">
            <a:hueOff val="-558096"/>
            <a:satOff val="3362"/>
            <a:lumOff val="27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1EFE30-5582-4222-984B-B19DD6594B43}">
      <dsp:nvSpPr>
        <dsp:cNvPr id="0" name=""/>
        <dsp:cNvSpPr/>
      </dsp:nvSpPr>
      <dsp:spPr>
        <a:xfrm>
          <a:off x="5098394" y="4103065"/>
          <a:ext cx="431557" cy="432023"/>
        </a:xfrm>
        <a:prstGeom prst="ellipse">
          <a:avLst/>
        </a:prstGeom>
        <a:solidFill>
          <a:schemeClr val="accent4">
            <a:hueOff val="-837144"/>
            <a:satOff val="5044"/>
            <a:lumOff val="4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019D43-784E-4A99-B5DE-F47C547A5C5C}">
      <dsp:nvSpPr>
        <dsp:cNvPr id="0" name=""/>
        <dsp:cNvSpPr/>
      </dsp:nvSpPr>
      <dsp:spPr>
        <a:xfrm>
          <a:off x="3743207" y="613288"/>
          <a:ext cx="312919" cy="312724"/>
        </a:xfrm>
        <a:prstGeom prst="ellipse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1BCC36-F6F5-44E2-909A-D335A2F46898}">
      <dsp:nvSpPr>
        <dsp:cNvPr id="0" name=""/>
        <dsp:cNvSpPr/>
      </dsp:nvSpPr>
      <dsp:spPr>
        <a:xfrm>
          <a:off x="2758268" y="2403927"/>
          <a:ext cx="312919" cy="312724"/>
        </a:xfrm>
        <a:prstGeom prst="ellipse">
          <a:avLst/>
        </a:prstGeom>
        <a:solidFill>
          <a:schemeClr val="accent4">
            <a:hueOff val="-1395241"/>
            <a:satOff val="8406"/>
            <a:lumOff val="67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3DD22F-79D6-4196-8488-EA457CC88033}">
      <dsp:nvSpPr>
        <dsp:cNvPr id="0" name=""/>
        <dsp:cNvSpPr/>
      </dsp:nvSpPr>
      <dsp:spPr>
        <a:xfrm>
          <a:off x="411555" y="71635"/>
          <a:ext cx="2846224" cy="2550875"/>
        </a:xfrm>
        <a:prstGeom prst="ellipse">
          <a:avLst/>
        </a:prstGeom>
        <a:solidFill>
          <a:schemeClr val="accent4">
            <a:hueOff val="-1674289"/>
            <a:satOff val="10087"/>
            <a:lumOff val="80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Unable to obtain </a:t>
          </a: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verification of the school’s employment record</a:t>
          </a:r>
          <a:endParaRPr lang="en-US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28375" y="445202"/>
        <a:ext cx="2012584" cy="1803741"/>
      </dsp:txXfrm>
    </dsp:sp>
    <dsp:sp modelId="{94CC9395-D2DD-4DE8-BADF-F2BA352DDC45}">
      <dsp:nvSpPr>
        <dsp:cNvPr id="0" name=""/>
        <dsp:cNvSpPr/>
      </dsp:nvSpPr>
      <dsp:spPr>
        <a:xfrm>
          <a:off x="4240852" y="627186"/>
          <a:ext cx="431557" cy="432023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AA32-08E4-494F-A139-17A572B8FD95}">
      <dsp:nvSpPr>
        <dsp:cNvPr id="0" name=""/>
        <dsp:cNvSpPr/>
      </dsp:nvSpPr>
      <dsp:spPr>
        <a:xfrm>
          <a:off x="1397507" y="2917606"/>
          <a:ext cx="780307" cy="780653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1F1239-EFA1-4377-85C4-E93E1F14027C}">
      <dsp:nvSpPr>
        <dsp:cNvPr id="0" name=""/>
        <dsp:cNvSpPr/>
      </dsp:nvSpPr>
      <dsp:spPr>
        <a:xfrm>
          <a:off x="6529573" y="1143002"/>
          <a:ext cx="1867671" cy="1739652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From either the </a:t>
          </a: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Employer</a:t>
          </a:r>
        </a:p>
      </dsp:txBody>
      <dsp:txXfrm>
        <a:off x="6803087" y="1397768"/>
        <a:ext cx="1320643" cy="1230120"/>
      </dsp:txXfrm>
    </dsp:sp>
    <dsp:sp modelId="{C0F4F741-6A42-4F08-A623-26C6D95C3F0D}">
      <dsp:nvSpPr>
        <dsp:cNvPr id="0" name=""/>
        <dsp:cNvSpPr/>
      </dsp:nvSpPr>
      <dsp:spPr>
        <a:xfrm>
          <a:off x="6026473" y="1152086"/>
          <a:ext cx="431557" cy="432023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537235-5112-4C60-A7DB-6CF122383E89}">
      <dsp:nvSpPr>
        <dsp:cNvPr id="0" name=""/>
        <dsp:cNvSpPr/>
      </dsp:nvSpPr>
      <dsp:spPr>
        <a:xfrm>
          <a:off x="1100513" y="3846515"/>
          <a:ext cx="312919" cy="312724"/>
        </a:xfrm>
        <a:prstGeom prst="ellipse">
          <a:avLst/>
        </a:prstGeom>
        <a:solidFill>
          <a:schemeClr val="accent4">
            <a:hueOff val="-3069529"/>
            <a:satOff val="18493"/>
            <a:lumOff val="148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DE48C6-EEF7-4FD1-867A-287C3A4D56E8}">
      <dsp:nvSpPr>
        <dsp:cNvPr id="0" name=""/>
        <dsp:cNvSpPr/>
      </dsp:nvSpPr>
      <dsp:spPr>
        <a:xfrm>
          <a:off x="4218557" y="3401171"/>
          <a:ext cx="312919" cy="312724"/>
        </a:xfrm>
        <a:prstGeom prst="ellipse">
          <a:avLst/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20C66F-740D-4B19-BA6D-9F261055999B}">
      <dsp:nvSpPr>
        <dsp:cNvPr id="0" name=""/>
        <dsp:cNvSpPr/>
      </dsp:nvSpPr>
      <dsp:spPr>
        <a:xfrm>
          <a:off x="7484701" y="2862590"/>
          <a:ext cx="1578131" cy="1578102"/>
        </a:xfrm>
        <a:prstGeom prst="ellipse">
          <a:avLst/>
        </a:prstGeom>
        <a:solidFill>
          <a:schemeClr val="accent4">
            <a:hueOff val="-3627625"/>
            <a:satOff val="21855"/>
            <a:lumOff val="1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Or the 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Graduate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7715813" y="3093698"/>
        <a:ext cx="1115907" cy="1115886"/>
      </dsp:txXfrm>
    </dsp:sp>
    <dsp:sp modelId="{7C9731F8-2FDF-4CEF-9E3E-E10FC0432AA2}">
      <dsp:nvSpPr>
        <dsp:cNvPr id="0" name=""/>
        <dsp:cNvSpPr/>
      </dsp:nvSpPr>
      <dsp:spPr>
        <a:xfrm>
          <a:off x="7039608" y="2807573"/>
          <a:ext cx="312919" cy="312724"/>
        </a:xfrm>
        <a:prstGeom prst="ellipse">
          <a:avLst/>
        </a:prstGeom>
        <a:solidFill>
          <a:schemeClr val="accent4">
            <a:hueOff val="-3906673"/>
            <a:satOff val="23537"/>
            <a:lumOff val="188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DB2AEB-BF24-4EC0-A727-C62A5A04F8DE}">
      <dsp:nvSpPr>
        <dsp:cNvPr id="0" name=""/>
        <dsp:cNvSpPr/>
      </dsp:nvSpPr>
      <dsp:spPr>
        <a:xfrm>
          <a:off x="2954937" y="4213098"/>
          <a:ext cx="1578131" cy="1578102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Work Number</a:t>
          </a:r>
          <a:endParaRPr lang="en-US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186049" y="4444206"/>
        <a:ext cx="1115907" cy="1115886"/>
      </dsp:txXfrm>
    </dsp:sp>
    <dsp:sp modelId="{3910EC75-2CC6-4360-A647-3EB156556AA5}">
      <dsp:nvSpPr>
        <dsp:cNvPr id="0" name=""/>
        <dsp:cNvSpPr/>
      </dsp:nvSpPr>
      <dsp:spPr>
        <a:xfrm>
          <a:off x="4574897" y="4231973"/>
          <a:ext cx="312919" cy="312724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09855-0528-4428-A3E6-C4A38369566C}">
      <dsp:nvSpPr>
        <dsp:cNvPr id="0" name=""/>
        <dsp:cNvSpPr/>
      </dsp:nvSpPr>
      <dsp:spPr>
        <a:xfrm>
          <a:off x="2666989" y="76206"/>
          <a:ext cx="3626260" cy="3626457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Graduate Record </a:t>
          </a: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Not Found</a:t>
          </a:r>
          <a:r>
            <a:rPr 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 in Employer’s Records</a:t>
          </a:r>
        </a:p>
      </dsp:txBody>
      <dsp:txXfrm>
        <a:off x="3198042" y="607288"/>
        <a:ext cx="2564154" cy="2564293"/>
      </dsp:txXfrm>
    </dsp:sp>
    <dsp:sp modelId="{585F3293-EABF-4779-A1ED-242D952CFDEA}">
      <dsp:nvSpPr>
        <dsp:cNvPr id="0" name=""/>
        <dsp:cNvSpPr/>
      </dsp:nvSpPr>
      <dsp:spPr>
        <a:xfrm>
          <a:off x="4419912" y="-154802"/>
          <a:ext cx="403165" cy="4036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2E69F-3911-4CC4-B12D-DE7C752AE6EB}">
      <dsp:nvSpPr>
        <dsp:cNvPr id="0" name=""/>
        <dsp:cNvSpPr/>
      </dsp:nvSpPr>
      <dsp:spPr>
        <a:xfrm>
          <a:off x="3465554" y="3367778"/>
          <a:ext cx="292332" cy="292150"/>
        </a:xfrm>
        <a:prstGeom prst="ellipse">
          <a:avLst/>
        </a:prstGeom>
        <a:solidFill>
          <a:schemeClr val="accent4">
            <a:hueOff val="-279048"/>
            <a:satOff val="1681"/>
            <a:lumOff val="13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672384-9FED-40A3-9429-D599C8D7ACBE}">
      <dsp:nvSpPr>
        <dsp:cNvPr id="0" name=""/>
        <dsp:cNvSpPr/>
      </dsp:nvSpPr>
      <dsp:spPr>
        <a:xfrm>
          <a:off x="6210355" y="1482323"/>
          <a:ext cx="292332" cy="292150"/>
        </a:xfrm>
        <a:prstGeom prst="ellipse">
          <a:avLst/>
        </a:prstGeom>
        <a:solidFill>
          <a:schemeClr val="accent4">
            <a:hueOff val="-558096"/>
            <a:satOff val="3362"/>
            <a:lumOff val="27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1EFE30-5582-4222-984B-B19DD6594B43}">
      <dsp:nvSpPr>
        <dsp:cNvPr id="0" name=""/>
        <dsp:cNvSpPr/>
      </dsp:nvSpPr>
      <dsp:spPr>
        <a:xfrm>
          <a:off x="4813408" y="3678323"/>
          <a:ext cx="403165" cy="403600"/>
        </a:xfrm>
        <a:prstGeom prst="ellipse">
          <a:avLst/>
        </a:prstGeom>
        <a:solidFill>
          <a:schemeClr val="accent4">
            <a:hueOff val="-837144"/>
            <a:satOff val="5044"/>
            <a:lumOff val="4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019D43-784E-4A99-B5DE-F47C547A5C5C}">
      <dsp:nvSpPr>
        <dsp:cNvPr id="0" name=""/>
        <dsp:cNvSpPr/>
      </dsp:nvSpPr>
      <dsp:spPr>
        <a:xfrm>
          <a:off x="3547378" y="418137"/>
          <a:ext cx="292332" cy="292150"/>
        </a:xfrm>
        <a:prstGeom prst="ellipse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1BCC36-F6F5-44E2-909A-D335A2F46898}">
      <dsp:nvSpPr>
        <dsp:cNvPr id="0" name=""/>
        <dsp:cNvSpPr/>
      </dsp:nvSpPr>
      <dsp:spPr>
        <a:xfrm>
          <a:off x="2627237" y="2090971"/>
          <a:ext cx="292332" cy="292150"/>
        </a:xfrm>
        <a:prstGeom prst="ellipse">
          <a:avLst/>
        </a:prstGeom>
        <a:solidFill>
          <a:schemeClr val="accent4">
            <a:hueOff val="-1395241"/>
            <a:satOff val="8406"/>
            <a:lumOff val="67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3DD22F-79D6-4196-8488-EA457CC88033}">
      <dsp:nvSpPr>
        <dsp:cNvPr id="0" name=""/>
        <dsp:cNvSpPr/>
      </dsp:nvSpPr>
      <dsp:spPr>
        <a:xfrm>
          <a:off x="62297" y="38701"/>
          <a:ext cx="2658972" cy="2383054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Different Employer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51694" y="387691"/>
        <a:ext cx="1880178" cy="1685074"/>
      </dsp:txXfrm>
    </dsp:sp>
    <dsp:sp modelId="{94CC9395-D2DD-4DE8-BADF-F2BA352DDC45}">
      <dsp:nvSpPr>
        <dsp:cNvPr id="0" name=""/>
        <dsp:cNvSpPr/>
      </dsp:nvSpPr>
      <dsp:spPr>
        <a:xfrm>
          <a:off x="4012283" y="431121"/>
          <a:ext cx="403165" cy="403600"/>
        </a:xfrm>
        <a:prstGeom prst="ellipse">
          <a:avLst/>
        </a:prstGeom>
        <a:solidFill>
          <a:schemeClr val="accent4">
            <a:hueOff val="-1953337"/>
            <a:satOff val="11768"/>
            <a:lumOff val="9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AA32-08E4-494F-A139-17A572B8FD95}">
      <dsp:nvSpPr>
        <dsp:cNvPr id="0" name=""/>
        <dsp:cNvSpPr/>
      </dsp:nvSpPr>
      <dsp:spPr>
        <a:xfrm>
          <a:off x="1356000" y="2570856"/>
          <a:ext cx="728971" cy="729294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7EA771-6DA2-4B47-9F7B-3ED7004884B9}">
      <dsp:nvSpPr>
        <dsp:cNvPr id="0" name=""/>
        <dsp:cNvSpPr/>
      </dsp:nvSpPr>
      <dsp:spPr>
        <a:xfrm>
          <a:off x="6705596" y="762006"/>
          <a:ext cx="2267853" cy="2025645"/>
        </a:xfrm>
        <a:prstGeom prst="ellipse">
          <a:avLst/>
        </a:prstGeom>
        <a:solidFill>
          <a:schemeClr val="accent4">
            <a:hueOff val="-2511433"/>
            <a:satOff val="15131"/>
            <a:lumOff val="121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Grad </a:t>
          </a: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denies </a:t>
          </a:r>
          <a:r>
            <a:rPr lang="en-US" sz="2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working in position</a:t>
          </a:r>
          <a:endParaRPr lang="en-US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037715" y="1058655"/>
        <a:ext cx="1603615" cy="1432347"/>
      </dsp:txXfrm>
    </dsp:sp>
    <dsp:sp modelId="{838C14C8-7AF3-4B4F-8442-71FBB4B257F8}">
      <dsp:nvSpPr>
        <dsp:cNvPr id="0" name=""/>
        <dsp:cNvSpPr/>
      </dsp:nvSpPr>
      <dsp:spPr>
        <a:xfrm>
          <a:off x="5691149" y="989454"/>
          <a:ext cx="403165" cy="403600"/>
        </a:xfrm>
        <a:prstGeom prst="ellipse">
          <a:avLst/>
        </a:prstGeom>
        <a:solidFill>
          <a:schemeClr val="accent4">
            <a:hueOff val="-2790481"/>
            <a:satOff val="16812"/>
            <a:lumOff val="134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740EA7-6420-40C4-B640-504EB4447362}">
      <dsp:nvSpPr>
        <dsp:cNvPr id="0" name=""/>
        <dsp:cNvSpPr/>
      </dsp:nvSpPr>
      <dsp:spPr>
        <a:xfrm>
          <a:off x="1078545" y="3438652"/>
          <a:ext cx="292332" cy="292150"/>
        </a:xfrm>
        <a:prstGeom prst="ellipse">
          <a:avLst/>
        </a:prstGeom>
        <a:solidFill>
          <a:schemeClr val="accent4">
            <a:hueOff val="-3069529"/>
            <a:satOff val="18493"/>
            <a:lumOff val="148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01A10-3203-49F9-A12F-7A655D01DAFB}">
      <dsp:nvSpPr>
        <dsp:cNvPr id="0" name=""/>
        <dsp:cNvSpPr/>
      </dsp:nvSpPr>
      <dsp:spPr>
        <a:xfrm>
          <a:off x="3991455" y="3022607"/>
          <a:ext cx="292332" cy="292150"/>
        </a:xfrm>
        <a:prstGeom prst="ellipse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325D94-C90D-495B-BFE8-4C82FA4B8D4C}">
      <dsp:nvSpPr>
        <dsp:cNvPr id="0" name=""/>
        <dsp:cNvSpPr/>
      </dsp:nvSpPr>
      <dsp:spPr>
        <a:xfrm>
          <a:off x="1780402" y="3432465"/>
          <a:ext cx="1783912" cy="1783878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Position is </a:t>
          </a: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unpaid / intern</a:t>
          </a:r>
        </a:p>
      </dsp:txBody>
      <dsp:txXfrm>
        <a:off x="2041650" y="3693708"/>
        <a:ext cx="1261416" cy="1261392"/>
      </dsp:txXfrm>
    </dsp:sp>
    <dsp:sp modelId="{C0F4F741-6A42-4F08-A623-26C6D95C3F0D}">
      <dsp:nvSpPr>
        <dsp:cNvPr id="0" name=""/>
        <dsp:cNvSpPr/>
      </dsp:nvSpPr>
      <dsp:spPr>
        <a:xfrm>
          <a:off x="6626910" y="2468062"/>
          <a:ext cx="292332" cy="292150"/>
        </a:xfrm>
        <a:prstGeom prst="ellipse">
          <a:avLst/>
        </a:prstGeom>
        <a:solidFill>
          <a:schemeClr val="accent4">
            <a:hueOff val="-3906673"/>
            <a:satOff val="23537"/>
            <a:lumOff val="188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81FC5A-2C8E-4C2F-A691-A2503B3954B8}">
      <dsp:nvSpPr>
        <dsp:cNvPr id="0" name=""/>
        <dsp:cNvSpPr/>
      </dsp:nvSpPr>
      <dsp:spPr>
        <a:xfrm>
          <a:off x="5378142" y="2845709"/>
          <a:ext cx="2415874" cy="2392740"/>
        </a:xfrm>
        <a:prstGeom prst="ellipse">
          <a:avLst/>
        </a:prstGeom>
        <a:solidFill>
          <a:schemeClr val="accent4">
            <a:hueOff val="-4185721"/>
            <a:satOff val="25218"/>
            <a:lumOff val="202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Other Discrepancies</a:t>
          </a:r>
          <a:endParaRPr lang="en-US" sz="1400" b="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731939" y="3196118"/>
        <a:ext cx="1708280" cy="1691922"/>
      </dsp:txXfrm>
    </dsp:sp>
    <dsp:sp modelId="{3910EC75-2CC6-4360-A647-3EB156556AA5}">
      <dsp:nvSpPr>
        <dsp:cNvPr id="0" name=""/>
        <dsp:cNvSpPr/>
      </dsp:nvSpPr>
      <dsp:spPr>
        <a:xfrm>
          <a:off x="4127579" y="3731343"/>
          <a:ext cx="292332" cy="292150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D6690-75A4-4D93-8D0B-56A990788BFA}">
      <dsp:nvSpPr>
        <dsp:cNvPr id="0" name=""/>
        <dsp:cNvSpPr/>
      </dsp:nvSpPr>
      <dsp:spPr>
        <a:xfrm>
          <a:off x="1366" y="1802996"/>
          <a:ext cx="1811262" cy="1811262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Questions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266619" y="2068249"/>
        <a:ext cx="1280756" cy="1280756"/>
      </dsp:txXfrm>
    </dsp:sp>
    <dsp:sp modelId="{3D1D7CD6-8029-4881-B052-142685E11796}">
      <dsp:nvSpPr>
        <dsp:cNvPr id="0" name=""/>
        <dsp:cNvSpPr/>
      </dsp:nvSpPr>
      <dsp:spPr>
        <a:xfrm>
          <a:off x="1959703" y="2183361"/>
          <a:ext cx="1050532" cy="1050532"/>
        </a:xfrm>
        <a:prstGeom prst="mathPlus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098951" y="2585084"/>
        <a:ext cx="772036" cy="247086"/>
      </dsp:txXfrm>
    </dsp:sp>
    <dsp:sp modelId="{C26D5D0D-3573-4547-A454-A268385A2543}">
      <dsp:nvSpPr>
        <dsp:cNvPr id="0" name=""/>
        <dsp:cNvSpPr/>
      </dsp:nvSpPr>
      <dsp:spPr>
        <a:xfrm>
          <a:off x="3157310" y="1802996"/>
          <a:ext cx="1811262" cy="1811262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Answers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422563" y="2068249"/>
        <a:ext cx="1280756" cy="1280756"/>
      </dsp:txXfrm>
    </dsp:sp>
    <dsp:sp modelId="{57B74934-82DE-4F86-BD05-19252600271A}">
      <dsp:nvSpPr>
        <dsp:cNvPr id="0" name=""/>
        <dsp:cNvSpPr/>
      </dsp:nvSpPr>
      <dsp:spPr>
        <a:xfrm>
          <a:off x="5115647" y="2183361"/>
          <a:ext cx="1050532" cy="1050532"/>
        </a:xfrm>
        <a:prstGeom prst="mathEqual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254895" y="2399771"/>
        <a:ext cx="772036" cy="617712"/>
      </dsp:txXfrm>
    </dsp:sp>
    <dsp:sp modelId="{A8BAA1AB-FDCC-4640-B063-F02CB73A4ECB}">
      <dsp:nvSpPr>
        <dsp:cNvPr id="0" name=""/>
        <dsp:cNvSpPr/>
      </dsp:nvSpPr>
      <dsp:spPr>
        <a:xfrm>
          <a:off x="6313254" y="1802996"/>
          <a:ext cx="1811262" cy="1811262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Success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6578507" y="2068249"/>
        <a:ext cx="1280756" cy="128075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9C114-95AC-4B9D-8C61-15E3AAD01BAB}">
      <dsp:nvSpPr>
        <dsp:cNvPr id="0" name=""/>
        <dsp:cNvSpPr/>
      </dsp:nvSpPr>
      <dsp:spPr>
        <a:xfrm rot="10800000">
          <a:off x="2622129" y="1410"/>
          <a:ext cx="8289340" cy="2136852"/>
        </a:xfrm>
        <a:prstGeom prst="homePlat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2292" tIns="106680" rIns="199136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kern="1200" dirty="0" smtClean="0">
              <a:latin typeface="Berlin Sans FB" panose="020E0602020502020306" pitchFamily="34" charset="0"/>
            </a:rPr>
            <a:t>How to Determine Reporting Periods</a:t>
          </a:r>
          <a:endParaRPr lang="en-US" sz="2800" b="0" i="0" u="none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10800000">
        <a:off x="3156342" y="1410"/>
        <a:ext cx="7755127" cy="2136852"/>
      </dsp:txXfrm>
    </dsp:sp>
    <dsp:sp modelId="{AEF10F20-D8E8-45AB-826E-061260E3FE1F}">
      <dsp:nvSpPr>
        <dsp:cNvPr id="0" name=""/>
        <dsp:cNvSpPr/>
      </dsp:nvSpPr>
      <dsp:spPr>
        <a:xfrm>
          <a:off x="1553703" y="1410"/>
          <a:ext cx="2136852" cy="2136852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0CF3D6-0714-4900-83B1-011BE0BD865D}">
      <dsp:nvSpPr>
        <dsp:cNvPr id="0" name=""/>
        <dsp:cNvSpPr/>
      </dsp:nvSpPr>
      <dsp:spPr>
        <a:xfrm rot="10800000">
          <a:off x="2622129" y="2776128"/>
          <a:ext cx="8289340" cy="2639717"/>
        </a:xfrm>
        <a:prstGeom prst="homePlat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42292" tIns="106680" rIns="199136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800" kern="1200" dirty="0" smtClean="0">
              <a:latin typeface="Berlin Sans FB" panose="020E0602020502020306" pitchFamily="34" charset="0"/>
            </a:rPr>
            <a:t>How to Successfully Complete the Graduation and Employment Chart</a:t>
          </a:r>
          <a:endParaRPr lang="en-US" sz="2800" b="0" kern="1200" dirty="0">
            <a:solidFill>
              <a:schemeClr val="bg1"/>
            </a:solidFill>
            <a:latin typeface="Berlin Sans FB" panose="020E0602020502020306" pitchFamily="34" charset="0"/>
          </a:endParaRPr>
        </a:p>
      </dsp:txBody>
      <dsp:txXfrm rot="10800000">
        <a:off x="3282058" y="2776128"/>
        <a:ext cx="7629411" cy="2639717"/>
      </dsp:txXfrm>
    </dsp:sp>
    <dsp:sp modelId="{3B5FFE31-404B-4A56-BBE1-5DBE8B3C413C}">
      <dsp:nvSpPr>
        <dsp:cNvPr id="0" name=""/>
        <dsp:cNvSpPr/>
      </dsp:nvSpPr>
      <dsp:spPr>
        <a:xfrm>
          <a:off x="1553703" y="3027561"/>
          <a:ext cx="2136852" cy="2136852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6C726-AE4E-4BC7-BEE9-7ABAEBCE96B2}">
      <dsp:nvSpPr>
        <dsp:cNvPr id="0" name=""/>
        <dsp:cNvSpPr/>
      </dsp:nvSpPr>
      <dsp:spPr>
        <a:xfrm>
          <a:off x="-6373792" y="-975273"/>
          <a:ext cx="7589347" cy="7589347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055106-7EFE-4728-8B5D-2187AFE9352C}">
      <dsp:nvSpPr>
        <dsp:cNvPr id="0" name=""/>
        <dsp:cNvSpPr/>
      </dsp:nvSpPr>
      <dsp:spPr>
        <a:xfrm>
          <a:off x="782665" y="563880"/>
          <a:ext cx="10036119" cy="1127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16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Berlin Sans FB" panose="020E0602020502020306" pitchFamily="34" charset="0"/>
            </a:rPr>
            <a:t>A Graduation and Employment Chart is required for </a:t>
          </a:r>
          <a:r>
            <a:rPr lang="en-US" sz="2800" b="1" u="sng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each</a:t>
          </a:r>
          <a:r>
            <a:rPr lang="en-US" sz="2800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 </a:t>
          </a:r>
          <a:r>
            <a:rPr lang="en-US" sz="2800" kern="1200" dirty="0" smtClean="0">
              <a:latin typeface="Berlin Sans FB" panose="020E0602020502020306" pitchFamily="34" charset="0"/>
            </a:rPr>
            <a:t>program offered.  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782665" y="563880"/>
        <a:ext cx="10036119" cy="1127760"/>
      </dsp:txXfrm>
    </dsp:sp>
    <dsp:sp modelId="{4656A1E2-E6EB-4289-8439-9FBD53F25DF4}">
      <dsp:nvSpPr>
        <dsp:cNvPr id="0" name=""/>
        <dsp:cNvSpPr/>
      </dsp:nvSpPr>
      <dsp:spPr>
        <a:xfrm>
          <a:off x="77815" y="422910"/>
          <a:ext cx="1409700" cy="1409700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A264C-5BE1-4848-8194-D4E601D5CFC8}">
      <dsp:nvSpPr>
        <dsp:cNvPr id="0" name=""/>
        <dsp:cNvSpPr/>
      </dsp:nvSpPr>
      <dsp:spPr>
        <a:xfrm>
          <a:off x="1192606" y="2255520"/>
          <a:ext cx="9626178" cy="1127760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16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Berlin Sans FB" panose="020E0602020502020306" pitchFamily="34" charset="0"/>
            </a:rPr>
            <a:t>A separate G/E chart will be required for </a:t>
          </a:r>
          <a:r>
            <a:rPr lang="en-US" sz="2800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F/T</a:t>
          </a:r>
          <a:r>
            <a:rPr lang="en-US" sz="2800" kern="1200" dirty="0" smtClean="0">
              <a:latin typeface="Berlin Sans FB" panose="020E0602020502020306" pitchFamily="34" charset="0"/>
            </a:rPr>
            <a:t> and </a:t>
          </a:r>
          <a:r>
            <a:rPr lang="en-US" sz="2800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P/T </a:t>
          </a:r>
          <a:r>
            <a:rPr lang="en-US" sz="2800" kern="1200" dirty="0" smtClean="0">
              <a:latin typeface="Berlin Sans FB" panose="020E0602020502020306" pitchFamily="34" charset="0"/>
            </a:rPr>
            <a:t>program.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1192606" y="2255520"/>
        <a:ext cx="9626178" cy="1127760"/>
      </dsp:txXfrm>
    </dsp:sp>
    <dsp:sp modelId="{D07722DF-B905-4753-BF3A-6822F711BADB}">
      <dsp:nvSpPr>
        <dsp:cNvPr id="0" name=""/>
        <dsp:cNvSpPr/>
      </dsp:nvSpPr>
      <dsp:spPr>
        <a:xfrm>
          <a:off x="487756" y="2114550"/>
          <a:ext cx="1409700" cy="1409700"/>
        </a:xfrm>
        <a:prstGeom prst="ellipse">
          <a:avLst/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4AB32-C00C-4C19-9E6F-AFA21129B628}">
      <dsp:nvSpPr>
        <dsp:cNvPr id="0" name=""/>
        <dsp:cNvSpPr/>
      </dsp:nvSpPr>
      <dsp:spPr>
        <a:xfrm>
          <a:off x="782665" y="3947160"/>
          <a:ext cx="10036119" cy="11277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Berlin Sans FB" panose="020E0602020502020306" pitchFamily="34" charset="0"/>
            </a:rPr>
            <a:t>Reporting periods will differ among individual programs with different program lengths given the impact of SAP.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782665" y="3947160"/>
        <a:ext cx="10036119" cy="1127760"/>
      </dsp:txXfrm>
    </dsp:sp>
    <dsp:sp modelId="{A0ACDBA1-6CC1-46C4-9E95-1132CD35C010}">
      <dsp:nvSpPr>
        <dsp:cNvPr id="0" name=""/>
        <dsp:cNvSpPr/>
      </dsp:nvSpPr>
      <dsp:spPr>
        <a:xfrm>
          <a:off x="77815" y="3806190"/>
          <a:ext cx="1409700" cy="1409700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D8059-0636-491A-89C1-41B87472F0A5}">
      <dsp:nvSpPr>
        <dsp:cNvPr id="0" name=""/>
        <dsp:cNvSpPr/>
      </dsp:nvSpPr>
      <dsp:spPr>
        <a:xfrm>
          <a:off x="0" y="1244299"/>
          <a:ext cx="2933699" cy="12870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What is a </a:t>
          </a:r>
          <a:r>
            <a:rPr lang="en-US" sz="3200" b="1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Cohort</a:t>
          </a:r>
          <a:r>
            <a:rPr lang="en-US" sz="3200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?</a:t>
          </a:r>
          <a:endParaRPr lang="en-US" sz="3200" kern="1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0" y="1244299"/>
        <a:ext cx="2933699" cy="1287000"/>
      </dsp:txXfrm>
    </dsp:sp>
    <dsp:sp modelId="{6DA639BF-2A5D-46D5-ABF7-B9E5AD4C4F15}">
      <dsp:nvSpPr>
        <dsp:cNvPr id="0" name=""/>
        <dsp:cNvSpPr/>
      </dsp:nvSpPr>
      <dsp:spPr>
        <a:xfrm>
          <a:off x="2933699" y="1244299"/>
          <a:ext cx="586740" cy="1287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403D60-178F-4E28-B2A5-193CBE5DFEB0}">
      <dsp:nvSpPr>
        <dsp:cNvPr id="0" name=""/>
        <dsp:cNvSpPr/>
      </dsp:nvSpPr>
      <dsp:spPr>
        <a:xfrm>
          <a:off x="3755135" y="1244299"/>
          <a:ext cx="7979664" cy="1287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Berlin Sans FB" panose="020E0602020502020306" pitchFamily="34" charset="0"/>
            </a:rPr>
            <a:t>A “cohort” is defined as a group of students that </a:t>
          </a:r>
          <a:r>
            <a:rPr lang="en-US" sz="2400" b="1" u="sng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start</a:t>
          </a:r>
          <a:r>
            <a:rPr lang="en-US" sz="2400" kern="1200" dirty="0" smtClean="0">
              <a:latin typeface="Berlin Sans FB" panose="020E0602020502020306" pitchFamily="34" charset="0"/>
            </a:rPr>
            <a:t> a particular program together at a campus.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755135" y="1244299"/>
        <a:ext cx="7979664" cy="1287000"/>
      </dsp:txXfrm>
    </dsp:sp>
    <dsp:sp modelId="{01188947-8526-4005-9E68-7BFFA2C4CD9B}">
      <dsp:nvSpPr>
        <dsp:cNvPr id="0" name=""/>
        <dsp:cNvSpPr/>
      </dsp:nvSpPr>
      <dsp:spPr>
        <a:xfrm>
          <a:off x="0" y="2765299"/>
          <a:ext cx="2933699" cy="140765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How do I group students?</a:t>
          </a:r>
          <a:endParaRPr lang="en-US" sz="32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0" y="2765299"/>
        <a:ext cx="2933699" cy="1407656"/>
      </dsp:txXfrm>
    </dsp:sp>
    <dsp:sp modelId="{A4CBCBD2-9EC3-4ADC-B858-BD1669F2946B}">
      <dsp:nvSpPr>
        <dsp:cNvPr id="0" name=""/>
        <dsp:cNvSpPr/>
      </dsp:nvSpPr>
      <dsp:spPr>
        <a:xfrm>
          <a:off x="2933699" y="2765299"/>
          <a:ext cx="586740" cy="140765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73250-3AD8-4B8A-9518-6EB385654FCC}">
      <dsp:nvSpPr>
        <dsp:cNvPr id="0" name=""/>
        <dsp:cNvSpPr/>
      </dsp:nvSpPr>
      <dsp:spPr>
        <a:xfrm>
          <a:off x="3755135" y="2765299"/>
          <a:ext cx="7979664" cy="1407656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Berlin Sans FB" panose="020E0602020502020306" pitchFamily="34" charset="0"/>
            </a:rPr>
            <a:t>Students are tracked based on </a:t>
          </a:r>
          <a:r>
            <a:rPr lang="en-US" sz="2400" b="1" u="sng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Start Date</a:t>
          </a:r>
          <a:endParaRPr lang="en-US" sz="48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Berlin Sans FB" panose="020E0602020502020306" pitchFamily="34" charset="0"/>
            </a:rPr>
            <a:t>There are 12 columns on the G&amp;E Chart, thus programs with rolling starts should be combined by month.</a:t>
          </a:r>
          <a:endParaRPr lang="en-US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755135" y="2765299"/>
        <a:ext cx="7979664" cy="140765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29124-9FBA-4B79-99F8-A73E51B0CEC9}">
      <dsp:nvSpPr>
        <dsp:cNvPr id="0" name=""/>
        <dsp:cNvSpPr/>
      </dsp:nvSpPr>
      <dsp:spPr>
        <a:xfrm>
          <a:off x="2952041" y="1747606"/>
          <a:ext cx="2221284" cy="1921500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File Review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320139" y="2066025"/>
        <a:ext cx="1485088" cy="1284662"/>
      </dsp:txXfrm>
    </dsp:sp>
    <dsp:sp modelId="{33BC5726-956B-4252-B351-C00BCBBEFB8C}">
      <dsp:nvSpPr>
        <dsp:cNvPr id="0" name=""/>
        <dsp:cNvSpPr/>
      </dsp:nvSpPr>
      <dsp:spPr>
        <a:xfrm>
          <a:off x="4342991" y="828298"/>
          <a:ext cx="838083" cy="72212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F9C2A-347B-4A1F-B550-1D807F7FCC3B}">
      <dsp:nvSpPr>
        <dsp:cNvPr id="0" name=""/>
        <dsp:cNvSpPr/>
      </dsp:nvSpPr>
      <dsp:spPr>
        <a:xfrm>
          <a:off x="3156653" y="0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Admissions</a:t>
          </a:r>
          <a:endParaRPr lang="en-U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458320" y="260977"/>
        <a:ext cx="1216992" cy="1052842"/>
      </dsp:txXfrm>
    </dsp:sp>
    <dsp:sp modelId="{30EAF6C2-6B22-4DEC-A09D-AD80EAF4CC0C}">
      <dsp:nvSpPr>
        <dsp:cNvPr id="0" name=""/>
        <dsp:cNvSpPr/>
      </dsp:nvSpPr>
      <dsp:spPr>
        <a:xfrm>
          <a:off x="5321100" y="2178278"/>
          <a:ext cx="838083" cy="72212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26E3A-B097-44B0-95D8-0AEBF53DCEAD}">
      <dsp:nvSpPr>
        <dsp:cNvPr id="0" name=""/>
        <dsp:cNvSpPr/>
      </dsp:nvSpPr>
      <dsp:spPr>
        <a:xfrm>
          <a:off x="4826104" y="968605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Enrollment Agreement</a:t>
          </a:r>
          <a:endParaRPr lang="en-U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5127771" y="1229582"/>
        <a:ext cx="1216992" cy="1052842"/>
      </dsp:txXfrm>
    </dsp:sp>
    <dsp:sp modelId="{71E32430-A2EC-4AE7-9730-3B119B8A5609}">
      <dsp:nvSpPr>
        <dsp:cNvPr id="0" name=""/>
        <dsp:cNvSpPr/>
      </dsp:nvSpPr>
      <dsp:spPr>
        <a:xfrm>
          <a:off x="4641643" y="3702152"/>
          <a:ext cx="838083" cy="72212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E6258-431B-40E8-8D9E-B05A62A354BE}">
      <dsp:nvSpPr>
        <dsp:cNvPr id="0" name=""/>
        <dsp:cNvSpPr/>
      </dsp:nvSpPr>
      <dsp:spPr>
        <a:xfrm>
          <a:off x="4826104" y="2872770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S.A.P.</a:t>
          </a:r>
          <a:endParaRPr lang="en-U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5127771" y="3133747"/>
        <a:ext cx="1216992" cy="1052842"/>
      </dsp:txXfrm>
    </dsp:sp>
    <dsp:sp modelId="{4EA02225-CB8C-473C-B873-039B74A56812}">
      <dsp:nvSpPr>
        <dsp:cNvPr id="0" name=""/>
        <dsp:cNvSpPr/>
      </dsp:nvSpPr>
      <dsp:spPr>
        <a:xfrm>
          <a:off x="2956174" y="3860336"/>
          <a:ext cx="838083" cy="72212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E21F08-BEE9-4CAD-903B-940AFDC588AC}">
      <dsp:nvSpPr>
        <dsp:cNvPr id="0" name=""/>
        <dsp:cNvSpPr/>
      </dsp:nvSpPr>
      <dsp:spPr>
        <a:xfrm>
          <a:off x="3156653" y="3842459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Student Services</a:t>
          </a:r>
          <a:endParaRPr lang="en-U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458320" y="4103436"/>
        <a:ext cx="1216992" cy="1052842"/>
      </dsp:txXfrm>
    </dsp:sp>
    <dsp:sp modelId="{E5D35756-EB82-4227-808D-3D0FAE6A5075}">
      <dsp:nvSpPr>
        <dsp:cNvPr id="0" name=""/>
        <dsp:cNvSpPr/>
      </dsp:nvSpPr>
      <dsp:spPr>
        <a:xfrm>
          <a:off x="1962047" y="2510898"/>
          <a:ext cx="838083" cy="72212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29C9A-3837-4C37-9EA6-14FBE6B00D8D}">
      <dsp:nvSpPr>
        <dsp:cNvPr id="0" name=""/>
        <dsp:cNvSpPr/>
      </dsp:nvSpPr>
      <dsp:spPr>
        <a:xfrm>
          <a:off x="1479452" y="2873854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Transcripts</a:t>
          </a:r>
          <a:endParaRPr lang="en-U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1781119" y="3134831"/>
        <a:ext cx="1216992" cy="1052842"/>
      </dsp:txXfrm>
    </dsp:sp>
    <dsp:sp modelId="{1B1C83DD-56A0-4D8B-B3D5-0FE9C065D2D4}">
      <dsp:nvSpPr>
        <dsp:cNvPr id="0" name=""/>
        <dsp:cNvSpPr/>
      </dsp:nvSpPr>
      <dsp:spPr>
        <a:xfrm>
          <a:off x="1479452" y="966438"/>
          <a:ext cx="1820326" cy="157479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Refunds </a:t>
          </a:r>
          <a:endParaRPr lang="en-U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1781119" y="1227415"/>
        <a:ext cx="1216992" cy="105284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9C114-95AC-4B9D-8C61-15E3AAD01BAB}">
      <dsp:nvSpPr>
        <dsp:cNvPr id="0" name=""/>
        <dsp:cNvSpPr/>
      </dsp:nvSpPr>
      <dsp:spPr>
        <a:xfrm rot="10800000">
          <a:off x="2329535" y="2021"/>
          <a:ext cx="8289340" cy="966476"/>
        </a:xfrm>
        <a:prstGeom prst="homePlat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189" tIns="137160" rIns="256032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i="0" u="non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Death</a:t>
          </a:r>
        </a:p>
      </dsp:txBody>
      <dsp:txXfrm rot="10800000">
        <a:off x="2571154" y="2021"/>
        <a:ext cx="8047721" cy="966476"/>
      </dsp:txXfrm>
    </dsp:sp>
    <dsp:sp modelId="{AEF10F20-D8E8-45AB-826E-061260E3FE1F}">
      <dsp:nvSpPr>
        <dsp:cNvPr id="0" name=""/>
        <dsp:cNvSpPr/>
      </dsp:nvSpPr>
      <dsp:spPr>
        <a:xfrm>
          <a:off x="1846297" y="2021"/>
          <a:ext cx="966476" cy="966476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0CF3D6-0714-4900-83B1-011BE0BD865D}">
      <dsp:nvSpPr>
        <dsp:cNvPr id="0" name=""/>
        <dsp:cNvSpPr/>
      </dsp:nvSpPr>
      <dsp:spPr>
        <a:xfrm rot="10800000">
          <a:off x="2329535" y="1255376"/>
          <a:ext cx="8289340" cy="1193917"/>
        </a:xfrm>
        <a:prstGeom prst="homePlat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189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Incarceration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0" kern="1200" dirty="0">
            <a:solidFill>
              <a:schemeClr val="bg1"/>
            </a:solidFill>
            <a:latin typeface="Berlin Sans FB" panose="020E0602020502020306" pitchFamily="34" charset="0"/>
          </a:endParaRPr>
        </a:p>
      </dsp:txBody>
      <dsp:txXfrm rot="10800000">
        <a:off x="2628014" y="1255376"/>
        <a:ext cx="7990861" cy="1193917"/>
      </dsp:txXfrm>
    </dsp:sp>
    <dsp:sp modelId="{3B5FFE31-404B-4A56-BBE1-5DBE8B3C413C}">
      <dsp:nvSpPr>
        <dsp:cNvPr id="0" name=""/>
        <dsp:cNvSpPr/>
      </dsp:nvSpPr>
      <dsp:spPr>
        <a:xfrm>
          <a:off x="1846297" y="1369097"/>
          <a:ext cx="966476" cy="966476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CC596A8-EF90-427F-A765-431663589933}">
      <dsp:nvSpPr>
        <dsp:cNvPr id="0" name=""/>
        <dsp:cNvSpPr/>
      </dsp:nvSpPr>
      <dsp:spPr>
        <a:xfrm rot="10800000">
          <a:off x="2329535" y="2736172"/>
          <a:ext cx="8289340" cy="9664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189" tIns="137160" rIns="256032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Active Military Deployment</a:t>
          </a:r>
          <a:endParaRPr lang="en-US" sz="36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10800000">
        <a:off x="2571154" y="2736172"/>
        <a:ext cx="8047721" cy="966476"/>
      </dsp:txXfrm>
    </dsp:sp>
    <dsp:sp modelId="{9DBF8516-C851-46DE-AC1A-607D150984B6}">
      <dsp:nvSpPr>
        <dsp:cNvPr id="0" name=""/>
        <dsp:cNvSpPr/>
      </dsp:nvSpPr>
      <dsp:spPr>
        <a:xfrm>
          <a:off x="1846297" y="2736172"/>
          <a:ext cx="966476" cy="96647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D9C729-A450-44B3-AA2B-F545FBD430B7}">
      <dsp:nvSpPr>
        <dsp:cNvPr id="0" name=""/>
        <dsp:cNvSpPr/>
      </dsp:nvSpPr>
      <dsp:spPr>
        <a:xfrm rot="10800000">
          <a:off x="2329535" y="3989527"/>
          <a:ext cx="8289340" cy="966476"/>
        </a:xfrm>
        <a:prstGeom prst="homePlat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189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Onset of a medical condition that prevents continued enrollment</a:t>
          </a:r>
          <a:endParaRPr lang="en-US" sz="3200" b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10800000">
        <a:off x="2571154" y="3989527"/>
        <a:ext cx="8047721" cy="966476"/>
      </dsp:txXfrm>
    </dsp:sp>
    <dsp:sp modelId="{4E1F79CE-A150-42A1-BD54-5D9460FF8993}">
      <dsp:nvSpPr>
        <dsp:cNvPr id="0" name=""/>
        <dsp:cNvSpPr/>
      </dsp:nvSpPr>
      <dsp:spPr>
        <a:xfrm>
          <a:off x="1846297" y="3989527"/>
          <a:ext cx="966476" cy="966476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2968A-8DAA-45C9-8BAE-D14F70D29055}">
      <dsp:nvSpPr>
        <dsp:cNvPr id="0" name=""/>
        <dsp:cNvSpPr/>
      </dsp:nvSpPr>
      <dsp:spPr>
        <a:xfrm rot="5400000">
          <a:off x="-176192" y="180576"/>
          <a:ext cx="1174618" cy="822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-5400000">
        <a:off x="1" y="415499"/>
        <a:ext cx="822232" cy="352386"/>
      </dsp:txXfrm>
    </dsp:sp>
    <dsp:sp modelId="{5E1DEC24-D5D5-4205-B285-2EFFCDC13048}">
      <dsp:nvSpPr>
        <dsp:cNvPr id="0" name=""/>
        <dsp:cNvSpPr/>
      </dsp:nvSpPr>
      <dsp:spPr>
        <a:xfrm rot="5400000">
          <a:off x="5706265" y="-4879648"/>
          <a:ext cx="763502" cy="10531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chemeClr val="bg1">
                  <a:lumMod val="65000"/>
                </a:schemeClr>
              </a:solidFill>
              <a:latin typeface="Berlin Sans FB" panose="020E0602020502020306" pitchFamily="34" charset="0"/>
            </a:rPr>
            <a:t>Graduate Name and Contact Information; </a:t>
          </a:r>
          <a:endParaRPr lang="en-US" sz="3200" kern="1200" dirty="0">
            <a:solidFill>
              <a:schemeClr val="bg1">
                <a:lumMod val="65000"/>
              </a:schemeClr>
            </a:solidFill>
            <a:effectLst/>
            <a:latin typeface="Berlin Sans FB" panose="020E0602020502020306" pitchFamily="34" charset="0"/>
          </a:endParaRPr>
        </a:p>
      </dsp:txBody>
      <dsp:txXfrm rot="-5400000">
        <a:off x="822233" y="41655"/>
        <a:ext cx="10494296" cy="688960"/>
      </dsp:txXfrm>
    </dsp:sp>
    <dsp:sp modelId="{C019DCE0-0CF8-428B-8CB7-A2E93114AB3D}">
      <dsp:nvSpPr>
        <dsp:cNvPr id="0" name=""/>
        <dsp:cNvSpPr/>
      </dsp:nvSpPr>
      <dsp:spPr>
        <a:xfrm rot="5400000">
          <a:off x="-176192" y="1239043"/>
          <a:ext cx="1174618" cy="822232"/>
        </a:xfrm>
        <a:prstGeom prst="chevron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-5400000">
        <a:off x="1" y="1473966"/>
        <a:ext cx="822232" cy="352386"/>
      </dsp:txXfrm>
    </dsp:sp>
    <dsp:sp modelId="{B734CDB2-E049-46D7-A580-B68A67E8FC1A}">
      <dsp:nvSpPr>
        <dsp:cNvPr id="0" name=""/>
        <dsp:cNvSpPr/>
      </dsp:nvSpPr>
      <dsp:spPr>
        <a:xfrm rot="5400000">
          <a:off x="5706265" y="-3821181"/>
          <a:ext cx="763502" cy="10531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rgbClr val="0070C0"/>
              </a:solidFill>
              <a:latin typeface="Berlin Sans FB" panose="020E0602020502020306" pitchFamily="34" charset="0"/>
            </a:rPr>
            <a:t>Date of Initial Employment</a:t>
          </a:r>
          <a:endParaRPr lang="en-US" sz="3200" kern="1200" dirty="0">
            <a:solidFill>
              <a:srgbClr val="0070C0"/>
            </a:solidFill>
            <a:effectLst/>
            <a:latin typeface="Berlin Sans FB" panose="020E0602020502020306" pitchFamily="34" charset="0"/>
          </a:endParaRPr>
        </a:p>
      </dsp:txBody>
      <dsp:txXfrm rot="-5400000">
        <a:off x="822233" y="1100122"/>
        <a:ext cx="10494296" cy="688960"/>
      </dsp:txXfrm>
    </dsp:sp>
    <dsp:sp modelId="{8ADE023F-090C-4473-81F7-CD89E3FACB7E}">
      <dsp:nvSpPr>
        <dsp:cNvPr id="0" name=""/>
        <dsp:cNvSpPr/>
      </dsp:nvSpPr>
      <dsp:spPr>
        <a:xfrm rot="5400000">
          <a:off x="-176192" y="2297511"/>
          <a:ext cx="1174618" cy="822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-5400000">
        <a:off x="1" y="2532434"/>
        <a:ext cx="822232" cy="352386"/>
      </dsp:txXfrm>
    </dsp:sp>
    <dsp:sp modelId="{5E54FBDE-2902-46B7-9F31-6043CCC07F41}">
      <dsp:nvSpPr>
        <dsp:cNvPr id="0" name=""/>
        <dsp:cNvSpPr/>
      </dsp:nvSpPr>
      <dsp:spPr>
        <a:xfrm rot="5400000">
          <a:off x="5706265" y="-2762713"/>
          <a:ext cx="763502" cy="10531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chemeClr val="bg1">
                  <a:lumMod val="50000"/>
                </a:schemeClr>
              </a:solidFill>
              <a:effectLst/>
              <a:latin typeface="Berlin Sans FB" panose="020E0602020502020306" pitchFamily="34" charset="0"/>
            </a:rPr>
            <a:t>Place of Employment</a:t>
          </a:r>
          <a:endParaRPr lang="en-US" sz="3200" kern="1200" dirty="0">
            <a:solidFill>
              <a:schemeClr val="bg1">
                <a:lumMod val="50000"/>
              </a:schemeClr>
            </a:solidFill>
            <a:effectLst/>
            <a:latin typeface="Berlin Sans FB" panose="020E0602020502020306" pitchFamily="34" charset="0"/>
          </a:endParaRPr>
        </a:p>
      </dsp:txBody>
      <dsp:txXfrm rot="-5400000">
        <a:off x="822233" y="2158590"/>
        <a:ext cx="10494296" cy="688960"/>
      </dsp:txXfrm>
    </dsp:sp>
    <dsp:sp modelId="{A00B8D9E-26BD-42A0-9083-F9C99F981F8E}">
      <dsp:nvSpPr>
        <dsp:cNvPr id="0" name=""/>
        <dsp:cNvSpPr/>
      </dsp:nvSpPr>
      <dsp:spPr>
        <a:xfrm rot="5400000">
          <a:off x="-176192" y="3355979"/>
          <a:ext cx="1174618" cy="822232"/>
        </a:xfrm>
        <a:prstGeom prst="chevron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-5400000">
        <a:off x="1" y="3590902"/>
        <a:ext cx="822232" cy="352386"/>
      </dsp:txXfrm>
    </dsp:sp>
    <dsp:sp modelId="{007B5D71-0AEC-4C9F-BA0C-B3B8E91C1E69}">
      <dsp:nvSpPr>
        <dsp:cNvPr id="0" name=""/>
        <dsp:cNvSpPr/>
      </dsp:nvSpPr>
      <dsp:spPr>
        <a:xfrm rot="5400000">
          <a:off x="5706265" y="-1704246"/>
          <a:ext cx="763502" cy="10531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u="none" kern="1200" dirty="0" smtClean="0">
              <a:solidFill>
                <a:srgbClr val="0070C0"/>
              </a:solidFill>
              <a:effectLst/>
              <a:latin typeface="Berlin Sans FB" panose="020E0602020502020306" pitchFamily="34" charset="0"/>
            </a:rPr>
            <a:t>Employer Address and Phone Number / Contact Person &amp; Supervisor</a:t>
          </a:r>
          <a:endParaRPr lang="en-US" sz="3200" u="none" kern="1200" dirty="0">
            <a:solidFill>
              <a:srgbClr val="0070C0"/>
            </a:solidFill>
            <a:effectLst/>
            <a:latin typeface="Berlin Sans FB" panose="020E0602020502020306" pitchFamily="34" charset="0"/>
          </a:endParaRPr>
        </a:p>
      </dsp:txBody>
      <dsp:txXfrm rot="-5400000">
        <a:off x="822233" y="3217057"/>
        <a:ext cx="10494296" cy="688960"/>
      </dsp:txXfrm>
    </dsp:sp>
    <dsp:sp modelId="{0115B45E-7C30-47FB-AA6A-C63D9642BA15}">
      <dsp:nvSpPr>
        <dsp:cNvPr id="0" name=""/>
        <dsp:cNvSpPr/>
      </dsp:nvSpPr>
      <dsp:spPr>
        <a:xfrm rot="5400000">
          <a:off x="-176192" y="4414446"/>
          <a:ext cx="1174618" cy="822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u="none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-5400000">
        <a:off x="1" y="4649369"/>
        <a:ext cx="822232" cy="352386"/>
      </dsp:txXfrm>
    </dsp:sp>
    <dsp:sp modelId="{C955F5D4-A04B-4342-AF8E-2DB1B7F3422D}">
      <dsp:nvSpPr>
        <dsp:cNvPr id="0" name=""/>
        <dsp:cNvSpPr/>
      </dsp:nvSpPr>
      <dsp:spPr>
        <a:xfrm rot="5400000">
          <a:off x="5706265" y="-645778"/>
          <a:ext cx="763502" cy="105315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u="sng" kern="1200" dirty="0" smtClean="0">
              <a:solidFill>
                <a:schemeClr val="bg1">
                  <a:lumMod val="50000"/>
                </a:schemeClr>
              </a:solidFill>
              <a:latin typeface="Berlin Sans FB" panose="020E0602020502020306" pitchFamily="34" charset="0"/>
            </a:rPr>
            <a:t>Descriptive</a:t>
          </a:r>
          <a:r>
            <a:rPr lang="en-US" sz="3200" kern="1200" dirty="0" smtClean="0">
              <a:solidFill>
                <a:schemeClr val="bg1">
                  <a:lumMod val="50000"/>
                </a:schemeClr>
              </a:solidFill>
              <a:latin typeface="Berlin Sans FB" panose="020E0602020502020306" pitchFamily="34" charset="0"/>
            </a:rPr>
            <a:t> Job Title and Responsibilities</a:t>
          </a:r>
          <a:endParaRPr lang="en-US" sz="3200" kern="1200" dirty="0">
            <a:solidFill>
              <a:schemeClr val="bg1">
                <a:lumMod val="50000"/>
              </a:schemeClr>
            </a:solidFill>
            <a:latin typeface="Berlin Sans FB" panose="020E0602020502020306" pitchFamily="34" charset="0"/>
          </a:endParaRPr>
        </a:p>
      </dsp:txBody>
      <dsp:txXfrm rot="-5400000">
        <a:off x="822233" y="4275525"/>
        <a:ext cx="10494296" cy="6889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1CB21-4BD7-4C66-A591-21CE863E9588}">
      <dsp:nvSpPr>
        <dsp:cNvPr id="0" name=""/>
        <dsp:cNvSpPr/>
      </dsp:nvSpPr>
      <dsp:spPr>
        <a:xfrm rot="10800000">
          <a:off x="1263230" y="0"/>
          <a:ext cx="7790730" cy="1182593"/>
        </a:xfrm>
        <a:prstGeom prst="homePlat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491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Berlin Sans FB" panose="020E0602020502020306" pitchFamily="34" charset="0"/>
            </a:rPr>
            <a:t>Are </a:t>
          </a:r>
          <a:r>
            <a:rPr lang="en-US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graduation and employment rates getting better? 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Getting worse? </a:t>
          </a:r>
          <a:endParaRPr lang="en-US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10800000">
        <a:off x="1558878" y="0"/>
        <a:ext cx="7495082" cy="1182593"/>
      </dsp:txXfrm>
    </dsp:sp>
    <dsp:sp modelId="{CA7CC17B-E571-4EE4-AA47-17AFF7226650}">
      <dsp:nvSpPr>
        <dsp:cNvPr id="0" name=""/>
        <dsp:cNvSpPr/>
      </dsp:nvSpPr>
      <dsp:spPr>
        <a:xfrm>
          <a:off x="1016904" y="894"/>
          <a:ext cx="1182593" cy="1182593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C8FF4-F28C-498E-BF18-71A32CA8BBBF}">
      <dsp:nvSpPr>
        <dsp:cNvPr id="0" name=""/>
        <dsp:cNvSpPr/>
      </dsp:nvSpPr>
      <dsp:spPr>
        <a:xfrm rot="10800000">
          <a:off x="990599" y="1524000"/>
          <a:ext cx="7924811" cy="11825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49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entury Gothic" panose="020B0502020202020204" pitchFamily="34" charset="0"/>
            </a:rPr>
            <a:t>    </a:t>
          </a: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Are there any mitigating factors impacting the school’s ability to demonstrate successful student achievement?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10800000">
        <a:off x="1286247" y="1524000"/>
        <a:ext cx="7629163" cy="1182593"/>
      </dsp:txXfrm>
    </dsp:sp>
    <dsp:sp modelId="{39FAF04D-86F3-4C78-BADC-C793E9DE34B0}">
      <dsp:nvSpPr>
        <dsp:cNvPr id="0" name=""/>
        <dsp:cNvSpPr/>
      </dsp:nvSpPr>
      <dsp:spPr>
        <a:xfrm>
          <a:off x="1016904" y="1536500"/>
          <a:ext cx="1182593" cy="1182593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3073C4-EE0F-42B8-BE9E-808EF221C377}">
      <dsp:nvSpPr>
        <dsp:cNvPr id="0" name=""/>
        <dsp:cNvSpPr/>
      </dsp:nvSpPr>
      <dsp:spPr>
        <a:xfrm rot="10800000">
          <a:off x="1491822" y="3048005"/>
          <a:ext cx="7333515" cy="1182593"/>
        </a:xfrm>
        <a:prstGeom prst="homePlat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491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latin typeface="Calibri Light" panose="020F0302020204030204" pitchFamily="34" charset="0"/>
            </a:rPr>
            <a:t> </a:t>
          </a:r>
          <a:r>
            <a:rPr lang="en-US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What changes has the school made with respect to the program curriculum or career service initiatives?</a:t>
          </a:r>
          <a:endParaRPr lang="en-US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10800000">
        <a:off x="1787470" y="3048005"/>
        <a:ext cx="7037867" cy="1182593"/>
      </dsp:txXfrm>
    </dsp:sp>
    <dsp:sp modelId="{4BBBECEB-FE21-492F-B0E0-30D391F4EB15}">
      <dsp:nvSpPr>
        <dsp:cNvPr id="0" name=""/>
        <dsp:cNvSpPr/>
      </dsp:nvSpPr>
      <dsp:spPr>
        <a:xfrm>
          <a:off x="1075373" y="3072106"/>
          <a:ext cx="1182593" cy="118259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768B0-A677-4A9F-9940-87707C911437}">
      <dsp:nvSpPr>
        <dsp:cNvPr id="0" name=""/>
        <dsp:cNvSpPr/>
      </dsp:nvSpPr>
      <dsp:spPr>
        <a:xfrm rot="10800000">
          <a:off x="1905030" y="4571998"/>
          <a:ext cx="6876299" cy="1182593"/>
        </a:xfrm>
        <a:prstGeom prst="homePlat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491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What do the members of the school’s Program Advisory Committee say about employment opportunities? equipment? curriculum?</a:t>
          </a:r>
        </a:p>
      </dsp:txBody>
      <dsp:txXfrm rot="10800000">
        <a:off x="2200678" y="4571998"/>
        <a:ext cx="6580651" cy="1182593"/>
      </dsp:txXfrm>
    </dsp:sp>
    <dsp:sp modelId="{63366801-A465-45A9-9884-155A949868A1}">
      <dsp:nvSpPr>
        <dsp:cNvPr id="0" name=""/>
        <dsp:cNvSpPr/>
      </dsp:nvSpPr>
      <dsp:spPr>
        <a:xfrm>
          <a:off x="1189677" y="4607712"/>
          <a:ext cx="1182593" cy="118259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9DA40-35B8-4389-8690-F474E8F7901D}">
      <dsp:nvSpPr>
        <dsp:cNvPr id="0" name=""/>
        <dsp:cNvSpPr/>
      </dsp:nvSpPr>
      <dsp:spPr>
        <a:xfrm>
          <a:off x="0" y="66533"/>
          <a:ext cx="5852160" cy="58521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B7C78-0043-455A-B74A-14A564BB8A56}">
      <dsp:nvSpPr>
        <dsp:cNvPr id="0" name=""/>
        <dsp:cNvSpPr/>
      </dsp:nvSpPr>
      <dsp:spPr>
        <a:xfrm>
          <a:off x="2926080" y="157242"/>
          <a:ext cx="6827519" cy="56707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Berlin Sans FB" panose="020E0602020502020306" pitchFamily="34" charset="0"/>
            </a:rPr>
            <a:t>Organize all supporting documentation by program, by </a:t>
          </a:r>
          <a:r>
            <a:rPr lang="en-US" sz="2800" u="sng" kern="1200" dirty="0" smtClean="0">
              <a:latin typeface="Berlin Sans FB" panose="020E0602020502020306" pitchFamily="34" charset="0"/>
            </a:rPr>
            <a:t>start date</a:t>
          </a:r>
          <a:endParaRPr lang="en-US" sz="2800" u="sng" kern="1200" dirty="0">
            <a:solidFill>
              <a:srgbClr val="0070C0"/>
            </a:solidFill>
            <a:latin typeface="Calibri Light" panose="020F0302020204030204" pitchFamily="34" charset="0"/>
          </a:endParaRPr>
        </a:p>
      </dsp:txBody>
      <dsp:txXfrm>
        <a:off x="2926080" y="157242"/>
        <a:ext cx="6827519" cy="1701226"/>
      </dsp:txXfrm>
    </dsp:sp>
    <dsp:sp modelId="{8D3AD06E-AA61-4717-A110-022D695DB5C1}">
      <dsp:nvSpPr>
        <dsp:cNvPr id="0" name=""/>
        <dsp:cNvSpPr/>
      </dsp:nvSpPr>
      <dsp:spPr>
        <a:xfrm>
          <a:off x="1024129" y="1822185"/>
          <a:ext cx="3803900" cy="3803900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DF619-0D4A-4F21-8D6F-4F904E1C3640}">
      <dsp:nvSpPr>
        <dsp:cNvPr id="0" name=""/>
        <dsp:cNvSpPr/>
      </dsp:nvSpPr>
      <dsp:spPr>
        <a:xfrm>
          <a:off x="2926080" y="1822185"/>
          <a:ext cx="6827519" cy="380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Berlin Sans FB" panose="020E0602020502020306" pitchFamily="34" charset="0"/>
            </a:rPr>
            <a:t>Organize graduate transcripts by program, by </a:t>
          </a:r>
          <a:r>
            <a:rPr lang="en-US" sz="2800" u="sng" kern="1200" dirty="0" smtClean="0">
              <a:latin typeface="Berlin Sans FB" panose="020E0602020502020306" pitchFamily="34" charset="0"/>
            </a:rPr>
            <a:t>start date</a:t>
          </a:r>
          <a:endParaRPr lang="en-US" sz="2800" u="sng" kern="1200" dirty="0">
            <a:latin typeface="Berlin Sans FB" panose="020E0602020502020306" pitchFamily="34" charset="0"/>
          </a:endParaRPr>
        </a:p>
      </dsp:txBody>
      <dsp:txXfrm>
        <a:off x="2926080" y="1822185"/>
        <a:ext cx="6827519" cy="1755645"/>
      </dsp:txXfrm>
    </dsp:sp>
    <dsp:sp modelId="{6C97EB8B-1216-40C0-81AE-EC3C92943320}">
      <dsp:nvSpPr>
        <dsp:cNvPr id="0" name=""/>
        <dsp:cNvSpPr/>
      </dsp:nvSpPr>
      <dsp:spPr>
        <a:xfrm>
          <a:off x="2048256" y="3577831"/>
          <a:ext cx="1755646" cy="1755646"/>
        </a:xfrm>
        <a:prstGeom prst="pie">
          <a:avLst>
            <a:gd name="adj1" fmla="val 5400000"/>
            <a:gd name="adj2" fmla="val 1620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B415C-A3B9-43E6-8D56-FBC92639148A}">
      <dsp:nvSpPr>
        <dsp:cNvPr id="0" name=""/>
        <dsp:cNvSpPr/>
      </dsp:nvSpPr>
      <dsp:spPr>
        <a:xfrm>
          <a:off x="2926080" y="3577831"/>
          <a:ext cx="6827519" cy="17556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Berlin Sans FB" panose="020E0602020502020306" pitchFamily="34" charset="0"/>
            </a:rPr>
            <a:t>Organize verifiable records of initial employment by program, by </a:t>
          </a:r>
          <a:r>
            <a:rPr lang="en-US" sz="2800" u="sng" kern="1200" dirty="0" smtClean="0">
              <a:latin typeface="Berlin Sans FB" panose="020E0602020502020306" pitchFamily="34" charset="0"/>
            </a:rPr>
            <a:t>start date</a:t>
          </a:r>
          <a:endParaRPr lang="en-US" sz="1200" u="sng" kern="1200" dirty="0">
            <a:latin typeface="Berlin Sans FB" panose="020E0602020502020306" pitchFamily="34" charset="0"/>
          </a:endParaRPr>
        </a:p>
      </dsp:txBody>
      <dsp:txXfrm>
        <a:off x="2926080" y="3577831"/>
        <a:ext cx="6827519" cy="1755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849FF-4223-4225-8787-82E8462127E2}">
      <dsp:nvSpPr>
        <dsp:cNvPr id="0" name=""/>
        <dsp:cNvSpPr/>
      </dsp:nvSpPr>
      <dsp:spPr>
        <a:xfrm>
          <a:off x="905548" y="2455"/>
          <a:ext cx="2512144" cy="1507286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Retention Data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905548" y="2455"/>
        <a:ext cx="2512144" cy="1507286"/>
      </dsp:txXfrm>
    </dsp:sp>
    <dsp:sp modelId="{BB0E3D0B-2C0B-438E-8DF7-5943E679E64E}">
      <dsp:nvSpPr>
        <dsp:cNvPr id="0" name=""/>
        <dsp:cNvSpPr/>
      </dsp:nvSpPr>
      <dsp:spPr>
        <a:xfrm>
          <a:off x="3668907" y="2455"/>
          <a:ext cx="2512144" cy="15072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Student/Graduate Satisfaction Data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668907" y="2455"/>
        <a:ext cx="2512144" cy="1507286"/>
      </dsp:txXfrm>
    </dsp:sp>
    <dsp:sp modelId="{279CE8C8-74F1-412D-95CB-831734D930AF}">
      <dsp:nvSpPr>
        <dsp:cNvPr id="0" name=""/>
        <dsp:cNvSpPr/>
      </dsp:nvSpPr>
      <dsp:spPr>
        <a:xfrm>
          <a:off x="905548" y="1760956"/>
          <a:ext cx="2512144" cy="15072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Licensure Pass Rate Data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905548" y="1760956"/>
        <a:ext cx="2512144" cy="1507286"/>
      </dsp:txXfrm>
    </dsp:sp>
    <dsp:sp modelId="{1040541B-2CB5-42F3-962B-F42CF1201161}">
      <dsp:nvSpPr>
        <dsp:cNvPr id="0" name=""/>
        <dsp:cNvSpPr/>
      </dsp:nvSpPr>
      <dsp:spPr>
        <a:xfrm>
          <a:off x="3668907" y="1760956"/>
          <a:ext cx="2512144" cy="1507286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innerShdw blurRad="63500" dist="508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Graduate Employment Data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668907" y="1760956"/>
        <a:ext cx="2512144" cy="1507286"/>
      </dsp:txXfrm>
    </dsp:sp>
    <dsp:sp modelId="{EBAC803C-88FF-4FE9-B249-82A744506888}">
      <dsp:nvSpPr>
        <dsp:cNvPr id="0" name=""/>
        <dsp:cNvSpPr/>
      </dsp:nvSpPr>
      <dsp:spPr>
        <a:xfrm>
          <a:off x="2287227" y="3519457"/>
          <a:ext cx="2512144" cy="15072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Employer Satisfaction Data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2287227" y="3519457"/>
        <a:ext cx="2512144" cy="15072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4D8FA-CB4A-4C70-AC61-5D36CB19B0CB}">
      <dsp:nvSpPr>
        <dsp:cNvPr id="0" name=""/>
        <dsp:cNvSpPr/>
      </dsp:nvSpPr>
      <dsp:spPr>
        <a:xfrm rot="21300000">
          <a:off x="25403" y="2351842"/>
          <a:ext cx="8227475" cy="942170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71145-76F0-4089-9C77-22DF00C61C46}">
      <dsp:nvSpPr>
        <dsp:cNvPr id="0" name=""/>
        <dsp:cNvSpPr/>
      </dsp:nvSpPr>
      <dsp:spPr>
        <a:xfrm>
          <a:off x="993393" y="282292"/>
          <a:ext cx="2483484" cy="2258342"/>
        </a:xfrm>
        <a:prstGeom prst="downArrow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FB6FE0-217E-4B76-BEC9-D89C17D79789}">
      <dsp:nvSpPr>
        <dsp:cNvPr id="0" name=""/>
        <dsp:cNvSpPr/>
      </dsp:nvSpPr>
      <dsp:spPr>
        <a:xfrm>
          <a:off x="4387489" y="0"/>
          <a:ext cx="2649050" cy="237125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Program Viability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4387489" y="0"/>
        <a:ext cx="2649050" cy="2371259"/>
      </dsp:txXfrm>
    </dsp:sp>
    <dsp:sp modelId="{865486D2-DC9B-48F5-B86A-95A1AFB93AE2}">
      <dsp:nvSpPr>
        <dsp:cNvPr id="0" name=""/>
        <dsp:cNvSpPr/>
      </dsp:nvSpPr>
      <dsp:spPr>
        <a:xfrm>
          <a:off x="4801404" y="3105220"/>
          <a:ext cx="2483484" cy="2258342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AA28E4-2EB4-4B9A-9196-47A08F96ED39}">
      <dsp:nvSpPr>
        <dsp:cNvPr id="0" name=""/>
        <dsp:cNvSpPr/>
      </dsp:nvSpPr>
      <dsp:spPr>
        <a:xfrm>
          <a:off x="1241742" y="3274596"/>
          <a:ext cx="2649050" cy="237125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Definitive Action</a:t>
          </a:r>
          <a:endParaRPr lang="en-US" sz="40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1241742" y="3274596"/>
        <a:ext cx="2649050" cy="23712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D6690-75A4-4D93-8D0B-56A990788BFA}">
      <dsp:nvSpPr>
        <dsp:cNvPr id="0" name=""/>
        <dsp:cNvSpPr/>
      </dsp:nvSpPr>
      <dsp:spPr>
        <a:xfrm>
          <a:off x="1366" y="1802996"/>
          <a:ext cx="1811262" cy="1811262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Questions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266619" y="2068249"/>
        <a:ext cx="1280756" cy="1280756"/>
      </dsp:txXfrm>
    </dsp:sp>
    <dsp:sp modelId="{3D1D7CD6-8029-4881-B052-142685E11796}">
      <dsp:nvSpPr>
        <dsp:cNvPr id="0" name=""/>
        <dsp:cNvSpPr/>
      </dsp:nvSpPr>
      <dsp:spPr>
        <a:xfrm>
          <a:off x="1959703" y="2183361"/>
          <a:ext cx="1050532" cy="1050532"/>
        </a:xfrm>
        <a:prstGeom prst="mathPlus">
          <a:avLst/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098951" y="2585084"/>
        <a:ext cx="772036" cy="247086"/>
      </dsp:txXfrm>
    </dsp:sp>
    <dsp:sp modelId="{C26D5D0D-3573-4547-A454-A268385A2543}">
      <dsp:nvSpPr>
        <dsp:cNvPr id="0" name=""/>
        <dsp:cNvSpPr/>
      </dsp:nvSpPr>
      <dsp:spPr>
        <a:xfrm>
          <a:off x="3157310" y="1802996"/>
          <a:ext cx="1811262" cy="1811262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Answers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422563" y="2068249"/>
        <a:ext cx="1280756" cy="1280756"/>
      </dsp:txXfrm>
    </dsp:sp>
    <dsp:sp modelId="{57B74934-82DE-4F86-BD05-19252600271A}">
      <dsp:nvSpPr>
        <dsp:cNvPr id="0" name=""/>
        <dsp:cNvSpPr/>
      </dsp:nvSpPr>
      <dsp:spPr>
        <a:xfrm>
          <a:off x="5115647" y="2183361"/>
          <a:ext cx="1050532" cy="1050532"/>
        </a:xfrm>
        <a:prstGeom prst="mathEqual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254895" y="2399771"/>
        <a:ext cx="772036" cy="617712"/>
      </dsp:txXfrm>
    </dsp:sp>
    <dsp:sp modelId="{A8BAA1AB-FDCC-4640-B063-F02CB73A4ECB}">
      <dsp:nvSpPr>
        <dsp:cNvPr id="0" name=""/>
        <dsp:cNvSpPr/>
      </dsp:nvSpPr>
      <dsp:spPr>
        <a:xfrm>
          <a:off x="6313254" y="1802996"/>
          <a:ext cx="1811262" cy="1811262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Success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6578507" y="2068249"/>
        <a:ext cx="1280756" cy="12807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D8059-0636-491A-89C1-41B87472F0A5}">
      <dsp:nvSpPr>
        <dsp:cNvPr id="0" name=""/>
        <dsp:cNvSpPr/>
      </dsp:nvSpPr>
      <dsp:spPr>
        <a:xfrm>
          <a:off x="0" y="1304628"/>
          <a:ext cx="2933699" cy="12870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Justification</a:t>
          </a:r>
          <a:endParaRPr lang="en-US" sz="3200" kern="1200" dirty="0">
            <a:solidFill>
              <a:schemeClr val="bg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0" y="1304628"/>
        <a:ext cx="2933699" cy="1287000"/>
      </dsp:txXfrm>
    </dsp:sp>
    <dsp:sp modelId="{6DA639BF-2A5D-46D5-ABF7-B9E5AD4C4F15}">
      <dsp:nvSpPr>
        <dsp:cNvPr id="0" name=""/>
        <dsp:cNvSpPr/>
      </dsp:nvSpPr>
      <dsp:spPr>
        <a:xfrm>
          <a:off x="2933699" y="1244299"/>
          <a:ext cx="586740" cy="1407656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403D60-178F-4E28-B2A5-193CBE5DFEB0}">
      <dsp:nvSpPr>
        <dsp:cNvPr id="0" name=""/>
        <dsp:cNvSpPr/>
      </dsp:nvSpPr>
      <dsp:spPr>
        <a:xfrm>
          <a:off x="3755135" y="1244299"/>
          <a:ext cx="7979664" cy="14076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Berlin Sans FB" panose="020E0602020502020306" pitchFamily="34" charset="0"/>
            </a:rPr>
            <a:t>The school must be able to </a:t>
          </a:r>
          <a:r>
            <a:rPr lang="en-US" sz="2400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justify the classification </a:t>
          </a:r>
          <a:r>
            <a:rPr lang="en-US" sz="2400" kern="1200" dirty="0" smtClean="0">
              <a:latin typeface="Berlin Sans FB" panose="020E0602020502020306" pitchFamily="34" charset="0"/>
            </a:rPr>
            <a:t>of each graduate as employed in a </a:t>
          </a:r>
          <a:r>
            <a:rPr lang="en-US" sz="2400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training related field </a:t>
          </a:r>
          <a:r>
            <a:rPr lang="en-US" sz="2400" kern="1200" dirty="0" smtClean="0">
              <a:latin typeface="Berlin Sans FB" panose="020E0602020502020306" pitchFamily="34" charset="0"/>
            </a:rPr>
            <a:t>and maintain </a:t>
          </a:r>
          <a:r>
            <a:rPr lang="en-US" sz="2400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verifiable employment records </a:t>
          </a:r>
          <a:r>
            <a:rPr lang="en-US" sz="2400" kern="1200" dirty="0" smtClean="0">
              <a:latin typeface="Berlin Sans FB" panose="020E0602020502020306" pitchFamily="34" charset="0"/>
            </a:rPr>
            <a:t>using the following guidelines. .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755135" y="1244299"/>
        <a:ext cx="7979664" cy="1407656"/>
      </dsp:txXfrm>
    </dsp:sp>
    <dsp:sp modelId="{01188947-8526-4005-9E68-7BFFA2C4CD9B}">
      <dsp:nvSpPr>
        <dsp:cNvPr id="0" name=""/>
        <dsp:cNvSpPr/>
      </dsp:nvSpPr>
      <dsp:spPr>
        <a:xfrm>
          <a:off x="0" y="2885956"/>
          <a:ext cx="2933699" cy="12870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81280" rIns="227584" bIns="8128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P &amp; P</a:t>
          </a:r>
          <a:endParaRPr lang="en-US" sz="32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0" y="2885956"/>
        <a:ext cx="2933699" cy="1287000"/>
      </dsp:txXfrm>
    </dsp:sp>
    <dsp:sp modelId="{A4CBCBD2-9EC3-4ADC-B858-BD1669F2946B}">
      <dsp:nvSpPr>
        <dsp:cNvPr id="0" name=""/>
        <dsp:cNvSpPr/>
      </dsp:nvSpPr>
      <dsp:spPr>
        <a:xfrm>
          <a:off x="2933699" y="2885956"/>
          <a:ext cx="586740" cy="1287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73250-3AD8-4B8A-9518-6EB385654FCC}">
      <dsp:nvSpPr>
        <dsp:cNvPr id="0" name=""/>
        <dsp:cNvSpPr/>
      </dsp:nvSpPr>
      <dsp:spPr>
        <a:xfrm>
          <a:off x="3755135" y="2885956"/>
          <a:ext cx="7979664" cy="1287000"/>
        </a:xfrm>
        <a:prstGeom prst="rect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Berlin Sans FB" panose="020E0602020502020306" pitchFamily="34" charset="0"/>
            </a:rPr>
            <a:t>The school should have and adhere to </a:t>
          </a:r>
          <a:r>
            <a:rPr lang="en-US" sz="2400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policies or protocols </a:t>
          </a:r>
          <a:r>
            <a:rPr lang="en-US" sz="2400" kern="1200" dirty="0" smtClean="0">
              <a:latin typeface="Berlin Sans FB" panose="020E0602020502020306" pitchFamily="34" charset="0"/>
            </a:rPr>
            <a:t>in regard to these guidelines (reasonable time period, sustainability, relatedness, etc.).</a:t>
          </a:r>
          <a:r>
            <a:rPr lang="en-US" sz="2400" b="1" kern="1200" dirty="0" smtClean="0"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rPr>
            <a:t> </a:t>
          </a:r>
          <a:endParaRPr lang="en-US" sz="4800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>
        <a:off x="3755135" y="2885956"/>
        <a:ext cx="7979664" cy="1287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9C114-95AC-4B9D-8C61-15E3AAD01BAB}">
      <dsp:nvSpPr>
        <dsp:cNvPr id="0" name=""/>
        <dsp:cNvSpPr/>
      </dsp:nvSpPr>
      <dsp:spPr>
        <a:xfrm rot="10800000">
          <a:off x="2514613" y="0"/>
          <a:ext cx="8289340" cy="1413013"/>
        </a:xfrm>
        <a:prstGeom prst="homePlat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3100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Berlin Sans FB" panose="020E0602020502020306" pitchFamily="34" charset="0"/>
            </a:rPr>
            <a:t>The employment classification is </a:t>
          </a:r>
          <a:r>
            <a:rPr lang="en-US" sz="2400" b="1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appropriate</a:t>
          </a:r>
          <a:r>
            <a:rPr lang="en-US" sz="2400" kern="1200" dirty="0" smtClean="0">
              <a:latin typeface="Berlin Sans FB" panose="020E0602020502020306" pitchFamily="34" charset="0"/>
            </a:rPr>
            <a:t> and </a:t>
          </a:r>
          <a:r>
            <a:rPr lang="en-US" sz="2400" b="1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reasonable</a:t>
          </a:r>
          <a:r>
            <a:rPr lang="en-US" sz="2400" kern="1200" dirty="0" smtClean="0">
              <a:latin typeface="Berlin Sans FB" panose="020E0602020502020306" pitchFamily="34" charset="0"/>
            </a:rPr>
            <a:t> based on the educational objectives of the program. </a:t>
          </a:r>
          <a:endParaRPr lang="en-US" sz="2400" b="0" i="0" u="none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10800000">
        <a:off x="2867866" y="0"/>
        <a:ext cx="7936087" cy="1413013"/>
      </dsp:txXfrm>
    </dsp:sp>
    <dsp:sp modelId="{AEF10F20-D8E8-45AB-826E-061260E3FE1F}">
      <dsp:nvSpPr>
        <dsp:cNvPr id="0" name=""/>
        <dsp:cNvSpPr/>
      </dsp:nvSpPr>
      <dsp:spPr>
        <a:xfrm>
          <a:off x="1734663" y="1049"/>
          <a:ext cx="1413013" cy="1413013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0CF3D6-0714-4900-83B1-011BE0BD865D}">
      <dsp:nvSpPr>
        <dsp:cNvPr id="0" name=""/>
        <dsp:cNvSpPr/>
      </dsp:nvSpPr>
      <dsp:spPr>
        <a:xfrm rot="10800000">
          <a:off x="2441169" y="1835858"/>
          <a:ext cx="8289340" cy="1745538"/>
        </a:xfrm>
        <a:prstGeom prst="homePlat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3100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Berlin Sans FB" panose="020E0602020502020306" pitchFamily="34" charset="0"/>
            </a:rPr>
            <a:t>The employment is for a </a:t>
          </a:r>
          <a:r>
            <a:rPr lang="en-US" sz="2400" b="1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reasonable</a:t>
          </a:r>
          <a:r>
            <a:rPr lang="en-US" sz="2400" kern="1200" dirty="0" smtClean="0">
              <a:latin typeface="Berlin Sans FB" panose="020E0602020502020306" pitchFamily="34" charset="0"/>
            </a:rPr>
            <a:t> </a:t>
          </a:r>
          <a:r>
            <a:rPr lang="en-US" sz="2400" b="1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period of time</a:t>
          </a:r>
          <a:r>
            <a:rPr lang="en-US" sz="2400" kern="1200" dirty="0" smtClean="0">
              <a:latin typeface="Berlin Sans FB" panose="020E0602020502020306" pitchFamily="34" charset="0"/>
            </a:rPr>
            <a:t>, is </a:t>
          </a:r>
          <a:r>
            <a:rPr lang="en-US" sz="2400" b="1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based on program objectives</a:t>
          </a:r>
          <a:r>
            <a:rPr lang="en-US" sz="2400" kern="1200" dirty="0" smtClean="0">
              <a:latin typeface="Berlin Sans FB" panose="020E0602020502020306" pitchFamily="34" charset="0"/>
            </a:rPr>
            <a:t>, and can be considered </a:t>
          </a:r>
          <a:r>
            <a:rPr lang="en-US" sz="2400" b="1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sustainable</a:t>
          </a:r>
          <a:r>
            <a:rPr lang="en-US" sz="2400" kern="1200" dirty="0" smtClean="0">
              <a:latin typeface="Berlin Sans FB" panose="020E0602020502020306" pitchFamily="34" charset="0"/>
            </a:rPr>
            <a:t> (e.g., not a single day of employment). </a:t>
          </a:r>
          <a:endParaRPr lang="en-US" sz="2400" b="0" kern="1200" dirty="0">
            <a:solidFill>
              <a:schemeClr val="bg1"/>
            </a:solidFill>
            <a:latin typeface="Berlin Sans FB" panose="020E0602020502020306" pitchFamily="34" charset="0"/>
          </a:endParaRPr>
        </a:p>
      </dsp:txBody>
      <dsp:txXfrm rot="10800000">
        <a:off x="2877553" y="1835858"/>
        <a:ext cx="7852956" cy="1745538"/>
      </dsp:txXfrm>
    </dsp:sp>
    <dsp:sp modelId="{3B5FFE31-404B-4A56-BBE1-5DBE8B3C413C}">
      <dsp:nvSpPr>
        <dsp:cNvPr id="0" name=""/>
        <dsp:cNvSpPr/>
      </dsp:nvSpPr>
      <dsp:spPr>
        <a:xfrm>
          <a:off x="1734663" y="2002121"/>
          <a:ext cx="1413013" cy="1413013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D9C729-A450-44B3-AA2B-F545FBD430B7}">
      <dsp:nvSpPr>
        <dsp:cNvPr id="0" name=""/>
        <dsp:cNvSpPr/>
      </dsp:nvSpPr>
      <dsp:spPr>
        <a:xfrm rot="10800000">
          <a:off x="2441169" y="4003192"/>
          <a:ext cx="8289340" cy="1413013"/>
        </a:xfrm>
        <a:prstGeom prst="homePlat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3100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Berlin Sans FB" panose="020E0602020502020306" pitchFamily="34" charset="0"/>
            </a:rPr>
            <a:t>The employment is </a:t>
          </a:r>
          <a:r>
            <a:rPr lang="en-US" sz="2400" b="1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directly related </a:t>
          </a:r>
          <a:r>
            <a:rPr lang="en-US" sz="2400" kern="1200" dirty="0" smtClean="0">
              <a:latin typeface="Berlin Sans FB" panose="020E0602020502020306" pitchFamily="34" charset="0"/>
            </a:rPr>
            <a:t>to the program from which the individual graduated, </a:t>
          </a:r>
          <a:r>
            <a:rPr lang="en-US" sz="2400" b="1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aligns with a majority of the educational and training objectives </a:t>
          </a:r>
          <a:r>
            <a:rPr lang="en-US" sz="2400" kern="1200" dirty="0" smtClean="0">
              <a:latin typeface="Berlin Sans FB" panose="020E0602020502020306" pitchFamily="34" charset="0"/>
            </a:rPr>
            <a:t>of the program, and is a </a:t>
          </a:r>
          <a:r>
            <a:rPr lang="en-US" sz="2400" b="1" kern="1200" dirty="0" smtClean="0">
              <a:solidFill>
                <a:srgbClr val="FFFF00"/>
              </a:solidFill>
              <a:latin typeface="Berlin Sans FB" panose="020E0602020502020306" pitchFamily="34" charset="0"/>
            </a:rPr>
            <a:t>paid </a:t>
          </a:r>
          <a:r>
            <a:rPr lang="en-US" sz="2400" kern="1200" dirty="0" smtClean="0">
              <a:latin typeface="Berlin Sans FB" panose="020E0602020502020306" pitchFamily="34" charset="0"/>
            </a:rPr>
            <a:t>position.</a:t>
          </a:r>
          <a:endParaRPr lang="en-US" sz="2400" b="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dsp:txBody>
      <dsp:txXfrm rot="10800000">
        <a:off x="2794422" y="4003192"/>
        <a:ext cx="7936087" cy="1413013"/>
      </dsp:txXfrm>
    </dsp:sp>
    <dsp:sp modelId="{4E1F79CE-A150-42A1-BD54-5D9460FF8993}">
      <dsp:nvSpPr>
        <dsp:cNvPr id="0" name=""/>
        <dsp:cNvSpPr/>
      </dsp:nvSpPr>
      <dsp:spPr>
        <a:xfrm>
          <a:off x="1734663" y="4003192"/>
          <a:ext cx="1413013" cy="1413013"/>
        </a:xfrm>
        <a:prstGeom prst="ellipse">
          <a:avLst/>
        </a:prstGeom>
        <a:solidFill>
          <a:schemeClr val="bg1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09855-0528-4428-A3E6-C4A38369566C}">
      <dsp:nvSpPr>
        <dsp:cNvPr id="0" name=""/>
        <dsp:cNvSpPr/>
      </dsp:nvSpPr>
      <dsp:spPr>
        <a:xfrm>
          <a:off x="1873367" y="357452"/>
          <a:ext cx="4531995" cy="4532504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Regular Employment</a:t>
          </a:r>
        </a:p>
      </dsp:txBody>
      <dsp:txXfrm>
        <a:off x="2537062" y="1021222"/>
        <a:ext cx="3204605" cy="3204964"/>
      </dsp:txXfrm>
    </dsp:sp>
    <dsp:sp modelId="{585F3293-EABF-4779-A1ED-242D952CFDEA}">
      <dsp:nvSpPr>
        <dsp:cNvPr id="0" name=""/>
        <dsp:cNvSpPr/>
      </dsp:nvSpPr>
      <dsp:spPr>
        <a:xfrm>
          <a:off x="4459626" y="150947"/>
          <a:ext cx="503864" cy="5040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22E69F-3911-4CC4-B12D-DE7C752AE6EB}">
      <dsp:nvSpPr>
        <dsp:cNvPr id="0" name=""/>
        <dsp:cNvSpPr/>
      </dsp:nvSpPr>
      <dsp:spPr>
        <a:xfrm>
          <a:off x="3266898" y="4553195"/>
          <a:ext cx="365348" cy="365353"/>
        </a:xfrm>
        <a:prstGeom prst="ellipse">
          <a:avLst/>
        </a:prstGeom>
        <a:solidFill>
          <a:schemeClr val="accent4">
            <a:hueOff val="-318912"/>
            <a:satOff val="1921"/>
            <a:lumOff val="15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672384-9FED-40A3-9429-D599C8D7ACBE}">
      <dsp:nvSpPr>
        <dsp:cNvPr id="0" name=""/>
        <dsp:cNvSpPr/>
      </dsp:nvSpPr>
      <dsp:spPr>
        <a:xfrm>
          <a:off x="6697269" y="2196928"/>
          <a:ext cx="365348" cy="365353"/>
        </a:xfrm>
        <a:prstGeom prst="ellipse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1EFE30-5582-4222-984B-B19DD6594B43}">
      <dsp:nvSpPr>
        <dsp:cNvPr id="0" name=""/>
        <dsp:cNvSpPr/>
      </dsp:nvSpPr>
      <dsp:spPr>
        <a:xfrm>
          <a:off x="4951405" y="4941847"/>
          <a:ext cx="503864" cy="504082"/>
        </a:xfrm>
        <a:prstGeom prst="ellipse">
          <a:avLst/>
        </a:prstGeom>
        <a:solidFill>
          <a:schemeClr val="accent4">
            <a:hueOff val="-956736"/>
            <a:satOff val="5764"/>
            <a:lumOff val="46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019D43-784E-4A99-B5DE-F47C547A5C5C}">
      <dsp:nvSpPr>
        <dsp:cNvPr id="0" name=""/>
        <dsp:cNvSpPr/>
      </dsp:nvSpPr>
      <dsp:spPr>
        <a:xfrm>
          <a:off x="3369158" y="867358"/>
          <a:ext cx="365348" cy="365353"/>
        </a:xfrm>
        <a:prstGeom prst="ellipse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1BCC36-F6F5-44E2-909A-D335A2F46898}">
      <dsp:nvSpPr>
        <dsp:cNvPr id="0" name=""/>
        <dsp:cNvSpPr/>
      </dsp:nvSpPr>
      <dsp:spPr>
        <a:xfrm>
          <a:off x="2219193" y="2957288"/>
          <a:ext cx="365348" cy="365353"/>
        </a:xfrm>
        <a:prstGeom prst="ellipse">
          <a:avLst/>
        </a:prstGeom>
        <a:solidFill>
          <a:schemeClr val="accent4">
            <a:hueOff val="-1594561"/>
            <a:satOff val="9607"/>
            <a:lumOff val="77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3DD22F-79D6-4196-8488-EA457CC88033}">
      <dsp:nvSpPr>
        <dsp:cNvPr id="0" name=""/>
        <dsp:cNvSpPr/>
      </dsp:nvSpPr>
      <dsp:spPr>
        <a:xfrm>
          <a:off x="-283683" y="59162"/>
          <a:ext cx="3323106" cy="2977646"/>
        </a:xfrm>
        <a:prstGeom prst="ellipse">
          <a:avLst/>
        </a:prstGeom>
        <a:solidFill>
          <a:srgbClr val="FF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Documentation verifying employment and that employment is related to program of study</a:t>
          </a:r>
          <a:endParaRPr lang="en-US" sz="1800" b="1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2975" y="495228"/>
        <a:ext cx="2349790" cy="2105514"/>
      </dsp:txXfrm>
    </dsp:sp>
    <dsp:sp modelId="{94CC9395-D2DD-4DE8-BADF-F2BA352DDC45}">
      <dsp:nvSpPr>
        <dsp:cNvPr id="0" name=""/>
        <dsp:cNvSpPr/>
      </dsp:nvSpPr>
      <dsp:spPr>
        <a:xfrm>
          <a:off x="3950183" y="883243"/>
          <a:ext cx="503864" cy="504082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AA32-08E4-494F-A139-17A572B8FD95}">
      <dsp:nvSpPr>
        <dsp:cNvPr id="0" name=""/>
        <dsp:cNvSpPr/>
      </dsp:nvSpPr>
      <dsp:spPr>
        <a:xfrm>
          <a:off x="630439" y="3557739"/>
          <a:ext cx="911047" cy="911266"/>
        </a:xfrm>
        <a:prstGeom prst="ellipse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7EA771-6DA2-4B47-9F7B-3ED7004884B9}">
      <dsp:nvSpPr>
        <dsp:cNvPr id="0" name=""/>
        <dsp:cNvSpPr/>
      </dsp:nvSpPr>
      <dsp:spPr>
        <a:xfrm>
          <a:off x="6462102" y="1203080"/>
          <a:ext cx="2834297" cy="2531060"/>
        </a:xfrm>
        <a:prstGeom prst="ellipse">
          <a:avLst/>
        </a:prstGeom>
        <a:solidFill>
          <a:schemeClr val="accent4">
            <a:hueOff val="-2870209"/>
            <a:satOff val="17292"/>
            <a:lumOff val="13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Aligns with a majority of the educational and training objectives</a:t>
          </a:r>
          <a:endParaRPr lang="en-US" sz="16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877175" y="1573745"/>
        <a:ext cx="2004151" cy="1789730"/>
      </dsp:txXfrm>
    </dsp:sp>
    <dsp:sp modelId="{838C14C8-7AF3-4B4F-8442-71FBB4B257F8}">
      <dsp:nvSpPr>
        <dsp:cNvPr id="0" name=""/>
        <dsp:cNvSpPr/>
      </dsp:nvSpPr>
      <dsp:spPr>
        <a:xfrm>
          <a:off x="6048381" y="1580592"/>
          <a:ext cx="503864" cy="504082"/>
        </a:xfrm>
        <a:prstGeom prst="ellipse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740EA7-6420-40C4-B640-504EB4447362}">
      <dsp:nvSpPr>
        <dsp:cNvPr id="0" name=""/>
        <dsp:cNvSpPr/>
      </dsp:nvSpPr>
      <dsp:spPr>
        <a:xfrm>
          <a:off x="283683" y="4642151"/>
          <a:ext cx="365348" cy="365353"/>
        </a:xfrm>
        <a:prstGeom prst="ellipse">
          <a:avLst/>
        </a:prstGeom>
        <a:solidFill>
          <a:schemeClr val="accent4">
            <a:hueOff val="-3508033"/>
            <a:satOff val="21135"/>
            <a:lumOff val="169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A01A10-3203-49F9-A12F-7A655D01DAFB}">
      <dsp:nvSpPr>
        <dsp:cNvPr id="0" name=""/>
        <dsp:cNvSpPr/>
      </dsp:nvSpPr>
      <dsp:spPr>
        <a:xfrm>
          <a:off x="3924153" y="4122184"/>
          <a:ext cx="365348" cy="365353"/>
        </a:xfrm>
        <a:prstGeom prst="ellipse">
          <a:avLst/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6687D9-81D3-4C3D-91DB-FC2DB4A70834}">
      <dsp:nvSpPr>
        <dsp:cNvPr id="0" name=""/>
        <dsp:cNvSpPr/>
      </dsp:nvSpPr>
      <dsp:spPr>
        <a:xfrm>
          <a:off x="7737536" y="3493140"/>
          <a:ext cx="1842546" cy="1842124"/>
        </a:xfrm>
        <a:prstGeom prst="ellipse">
          <a:avLst/>
        </a:prstGeom>
        <a:solidFill>
          <a:schemeClr val="accent4">
            <a:hueOff val="-4145858"/>
            <a:satOff val="24978"/>
            <a:lumOff val="20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Segoe UI" panose="020B0502040204020203" pitchFamily="34" charset="0"/>
              <a:cs typeface="Segoe UI" panose="020B0502040204020203" pitchFamily="34" charset="0"/>
            </a:rPr>
            <a:t>Diligent Efforts w/o Success</a:t>
          </a:r>
          <a:endParaRPr lang="en-US" sz="1400" b="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007371" y="3762913"/>
        <a:ext cx="1302876" cy="1302578"/>
      </dsp:txXfrm>
    </dsp:sp>
    <dsp:sp modelId="{3910EC75-2CC6-4360-A647-3EB156556AA5}">
      <dsp:nvSpPr>
        <dsp:cNvPr id="0" name=""/>
        <dsp:cNvSpPr/>
      </dsp:nvSpPr>
      <dsp:spPr>
        <a:xfrm>
          <a:off x="7217868" y="3428541"/>
          <a:ext cx="365348" cy="365353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0.47015</cdr:x>
      <cdr:y>0.12776</cdr:y>
    </cdr:from>
    <cdr:to>
      <cdr:x>0.55067</cdr:x>
      <cdr:y>0.16813</cdr:y>
    </cdr:to>
    <cdr:sp macro="" textlink="">
      <cdr:nvSpPr>
        <cdr:cNvPr id="2" name="TextBox 10"/>
        <cdr:cNvSpPr txBox="1"/>
      </cdr:nvSpPr>
      <cdr:spPr>
        <a:xfrm xmlns:a="http://schemas.openxmlformats.org/drawingml/2006/main">
          <a:off x="4800634" y="803628"/>
          <a:ext cx="822177" cy="253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2</a:t>
          </a:r>
          <a:r>
            <a:rPr lang="en-US" sz="10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rPr>
            <a:t>%</a:t>
          </a:r>
          <a:endParaRPr lang="en-US" sz="105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" panose="020E0602020502020306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7/20/2016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7/20/2016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2E26B13-97E4-4615-8E50-3BDB70D0111B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76809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79D8C53-3AEE-4639-9A9E-A0369A763591}" type="slidenum">
              <a:rPr lang="en-US" altLang="en-US" sz="1200"/>
              <a:pPr/>
              <a:t>66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2435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17C0908-E2F8-4B8B-8675-20651B204BFC}" type="slidenum">
              <a:rPr lang="en-US" altLang="en-US" sz="1200"/>
              <a:pPr/>
              <a:t>67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3941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494F210-B03F-439F-9952-1EC9A7A49365}" type="slidenum">
              <a:rPr lang="en-US" altLang="en-US" sz="1200"/>
              <a:pPr/>
              <a:t>68</a:t>
            </a:fld>
            <a:endParaRPr lang="en-US" alt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96815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79D8C53-3AEE-4639-9A9E-A0369A763591}" type="slidenum">
              <a:rPr lang="en-US" altLang="en-US" sz="1200"/>
              <a:pPr/>
              <a:t>71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16784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79D8C53-3AEE-4639-9A9E-A0369A763591}" type="slidenum">
              <a:rPr lang="en-US" altLang="en-US" sz="1200"/>
              <a:pPr/>
              <a:t>72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0494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9694418-8519-4696-99D4-3B33C0350BB9}" type="slidenum">
              <a:rPr lang="en-US" altLang="en-US" sz="1200"/>
              <a:pPr/>
              <a:t>73</a:t>
            </a:fld>
            <a:endParaRPr lang="en-US" alt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0178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9694418-8519-4696-99D4-3B33C0350BB9}" type="slidenum">
              <a:rPr lang="en-US" altLang="en-US" sz="1200"/>
              <a:pPr/>
              <a:t>74</a:t>
            </a:fld>
            <a:endParaRPr lang="en-US" alt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83735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79D8C53-3AEE-4639-9A9E-A0369A763591}" type="slidenum">
              <a:rPr lang="en-US" altLang="en-US" sz="1200"/>
              <a:pPr/>
              <a:t>75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45528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6F5D9C5-AFA8-4407-AFF1-AE8326A9F16A}" type="slidenum">
              <a:rPr lang="en-US" altLang="en-US" sz="1200"/>
              <a:pPr/>
              <a:t>76</a:t>
            </a:fld>
            <a:endParaRPr lang="en-US" alt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12813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53B077D-D910-438D-A392-985D28E48CBD}" type="slidenum">
              <a:rPr lang="en-US" altLang="en-US" sz="1200"/>
              <a:pPr/>
              <a:t>77</a:t>
            </a:fld>
            <a:endParaRPr lang="en-US" alt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5032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17C0908-E2F8-4B8B-8675-20651B204BFC}" type="slidenum">
              <a:rPr lang="en-US" altLang="en-US" sz="1200"/>
              <a:pPr/>
              <a:t>55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95696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6A1CB0E-6A9E-4D1A-B61B-11CDD563A1AB}" type="slidenum">
              <a:rPr lang="en-US" altLang="en-US" sz="1200"/>
              <a:pPr/>
              <a:t>78</a:t>
            </a:fld>
            <a:endParaRPr lang="en-US" alt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6960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8F6B749-4CDE-4DB7-A5C3-994BAFCAE3F0}" type="slidenum">
              <a:rPr lang="en-US" altLang="en-US" sz="1200"/>
              <a:pPr/>
              <a:t>80</a:t>
            </a:fld>
            <a:endParaRPr lang="en-US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85403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21519B0-7620-4535-A126-69F3FBEEF3B8}" type="slidenum">
              <a:rPr lang="en-US" altLang="en-US" sz="1200"/>
              <a:pPr/>
              <a:t>81</a:t>
            </a:fld>
            <a:endParaRPr lang="en-US" alt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81412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9105449-90A6-4DFE-93F2-CD34210A315C}" type="slidenum">
              <a:rPr lang="en-US" altLang="en-US" sz="1200"/>
              <a:pPr/>
              <a:t>83</a:t>
            </a:fld>
            <a:endParaRPr lang="en-US" alt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92144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9105449-90A6-4DFE-93F2-CD34210A315C}" type="slidenum">
              <a:rPr lang="en-US" altLang="en-US" sz="1200"/>
              <a:pPr/>
              <a:t>84</a:t>
            </a:fld>
            <a:endParaRPr lang="en-US" alt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75175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D138098F-FCDC-44F3-BDEB-95B45EFAC6E0}" type="slidenum">
              <a:rPr lang="en-US" altLang="en-US" sz="1200"/>
              <a:pPr/>
              <a:t>85</a:t>
            </a:fld>
            <a:endParaRPr lang="en-US" alt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84628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79D8C53-3AEE-4639-9A9E-A0369A763591}" type="slidenum">
              <a:rPr lang="en-US" altLang="en-US" sz="1200"/>
              <a:pPr/>
              <a:t>86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50906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D138098F-FCDC-44F3-BDEB-95B45EFAC6E0}" type="slidenum">
              <a:rPr lang="en-US" altLang="en-US" sz="1200"/>
              <a:pPr/>
              <a:t>87</a:t>
            </a:fld>
            <a:endParaRPr lang="en-US" alt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45129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D138098F-FCDC-44F3-BDEB-95B45EFAC6E0}" type="slidenum">
              <a:rPr lang="en-US" altLang="en-US" sz="1200"/>
              <a:pPr/>
              <a:t>88</a:t>
            </a:fld>
            <a:endParaRPr lang="en-US" alt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9828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17C0908-E2F8-4B8B-8675-20651B204BFC}" type="slidenum">
              <a:rPr lang="en-US" altLang="en-US" sz="1200"/>
              <a:pPr/>
              <a:t>56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89909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79D8C53-3AEE-4639-9A9E-A0369A763591}" type="slidenum">
              <a:rPr lang="en-US" altLang="en-US" sz="1200"/>
              <a:pPr/>
              <a:t>58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78213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79D8C53-3AEE-4639-9A9E-A0369A763591}" type="slidenum">
              <a:rPr lang="en-US" altLang="en-US" sz="1200"/>
              <a:pPr/>
              <a:t>60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1365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9E19C91-D40E-4CD5-84D6-059EB2E3C5F7}" type="slidenum">
              <a:rPr lang="en-US" altLang="en-US" sz="1200"/>
              <a:pPr/>
              <a:t>61</a:t>
            </a:fld>
            <a:endParaRPr lang="en-US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2721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79D8C53-3AEE-4639-9A9E-A0369A763591}" type="slidenum">
              <a:rPr lang="en-US" altLang="en-US" sz="1200"/>
              <a:pPr/>
              <a:t>62</a:t>
            </a:fld>
            <a:endParaRPr lang="en-US" alt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78072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17C0908-E2F8-4B8B-8675-20651B204BFC}" type="slidenum">
              <a:rPr lang="en-US" altLang="en-US" sz="1200"/>
              <a:pPr/>
              <a:t>63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89159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17C0908-E2F8-4B8B-8675-20651B204BFC}" type="slidenum">
              <a:rPr lang="en-US" altLang="en-US" sz="1200"/>
              <a:pPr/>
              <a:t>65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8500"/>
            <a:ext cx="6199188" cy="34893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758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DC-PPT-Design-Titl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2" y="0"/>
            <a:ext cx="12270210" cy="6903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6811" y="2266950"/>
            <a:ext cx="5638801" cy="2365375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16" y="6356374"/>
            <a:ext cx="2843213" cy="365125"/>
          </a:xfrm>
          <a:prstGeom prst="rect">
            <a:avLst/>
          </a:prstGeom>
        </p:spPr>
        <p:txBody>
          <a:bodyPr/>
          <a:lstStyle/>
          <a:p>
            <a:fld id="{26A20EAE-D9C3-CB4F-8AC5-BB4E289C7CA8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013" y="635637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4" y="6356374"/>
            <a:ext cx="2843211" cy="365125"/>
          </a:xfrm>
          <a:prstGeom prst="rect">
            <a:avLst/>
          </a:prstGeom>
        </p:spPr>
        <p:txBody>
          <a:bodyPr/>
          <a:lstStyle/>
          <a:p>
            <a:fld id="{5D66BAEB-8BE1-AC44-85C9-A165D856B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4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628" y="274662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62"/>
            <a:ext cx="80756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16" y="6356374"/>
            <a:ext cx="2843213" cy="365125"/>
          </a:xfrm>
          <a:prstGeom prst="rect">
            <a:avLst/>
          </a:prstGeom>
        </p:spPr>
        <p:txBody>
          <a:bodyPr/>
          <a:lstStyle/>
          <a:p>
            <a:fld id="{26A20EAE-D9C3-CB4F-8AC5-BB4E289C7CA8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013" y="635637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4" y="6356374"/>
            <a:ext cx="2843211" cy="365125"/>
          </a:xfrm>
          <a:prstGeom prst="rect">
            <a:avLst/>
          </a:prstGeom>
        </p:spPr>
        <p:txBody>
          <a:bodyPr/>
          <a:lstStyle/>
          <a:p>
            <a:fld id="{5D66BAEB-8BE1-AC44-85C9-A165D856B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8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2612" y="6155291"/>
            <a:ext cx="1371600" cy="273049"/>
          </a:xfrm>
          <a:prstGeom prst="rect">
            <a:avLst/>
          </a:prstGeom>
        </p:spPr>
        <p:txBody>
          <a:bodyPr/>
          <a:lstStyle/>
          <a:p>
            <a:fld id="{3E0FA9E5-6744-4841-888F-9E7CC0C2B7EC}" type="datetimeFigureOut">
              <a:rPr lang="en-US" smtClean="0"/>
              <a:t>7/20/2016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5213" y="6155291"/>
            <a:ext cx="5653087" cy="2730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27" y="6155291"/>
            <a:ext cx="1219201" cy="273049"/>
          </a:xfrm>
          <a:prstGeom prst="rect">
            <a:avLst/>
          </a:prstGeom>
        </p:spPr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9290EF9-2161-8049-9587-902AA279F187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3FCA9EF8-7DF1-1147-B442-64D9B826D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441" y="1285876"/>
            <a:ext cx="11173090" cy="4810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7206" y="6311900"/>
            <a:ext cx="2336191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84971" y="6311900"/>
            <a:ext cx="5484971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71516" y="6311900"/>
            <a:ext cx="914162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6567833-8992-4250-90CF-D7A2EAB73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62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441" y="1285876"/>
            <a:ext cx="8532178" cy="6953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441" y="2057400"/>
            <a:ext cx="5484971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7560" y="2057400"/>
            <a:ext cx="5484971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441" y="4152900"/>
            <a:ext cx="5484971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60" y="4152900"/>
            <a:ext cx="5484971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7206" y="6311900"/>
            <a:ext cx="2336191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84971" y="6311900"/>
            <a:ext cx="5484971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71516" y="6311900"/>
            <a:ext cx="914162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10663DA-C772-4077-BE6E-A329458E0F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31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143024"/>
            <a:ext cx="10969625" cy="4525963"/>
          </a:xfrm>
        </p:spPr>
        <p:txBody>
          <a:bodyPr/>
          <a:lstStyle>
            <a:lvl1pPr marL="0" indent="0">
              <a:buNone/>
              <a:defRPr/>
            </a:lvl1pPr>
            <a:lvl2pPr marL="742950" indent="-285750">
              <a:buFont typeface="Wingdings" charset="2"/>
              <a:buChar char="§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16" y="6356374"/>
            <a:ext cx="2843213" cy="365125"/>
          </a:xfrm>
          <a:prstGeom prst="rect">
            <a:avLst/>
          </a:prstGeom>
        </p:spPr>
        <p:txBody>
          <a:bodyPr/>
          <a:lstStyle/>
          <a:p>
            <a:fld id="{26A20EAE-D9C3-CB4F-8AC5-BB4E289C7CA8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013" y="635637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4" y="6356374"/>
            <a:ext cx="2843211" cy="365125"/>
          </a:xfrm>
          <a:prstGeom prst="rect">
            <a:avLst/>
          </a:prstGeom>
        </p:spPr>
        <p:txBody>
          <a:bodyPr/>
          <a:lstStyle/>
          <a:p>
            <a:fld id="{5D66BAEB-8BE1-AC44-85C9-A165D856B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29" y="4406924"/>
            <a:ext cx="1036002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29" y="2906713"/>
            <a:ext cx="1036002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16" y="6356374"/>
            <a:ext cx="2843213" cy="365125"/>
          </a:xfrm>
          <a:prstGeom prst="rect">
            <a:avLst/>
          </a:prstGeom>
        </p:spPr>
        <p:txBody>
          <a:bodyPr/>
          <a:lstStyle/>
          <a:p>
            <a:fld id="{26A20EAE-D9C3-CB4F-8AC5-BB4E289C7CA8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013" y="635637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4" y="6356374"/>
            <a:ext cx="2843211" cy="365125"/>
          </a:xfrm>
          <a:prstGeom prst="rect">
            <a:avLst/>
          </a:prstGeom>
        </p:spPr>
        <p:txBody>
          <a:bodyPr/>
          <a:lstStyle/>
          <a:p>
            <a:fld id="{5D66BAEB-8BE1-AC44-85C9-A165D856B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5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4086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600206"/>
            <a:ext cx="54086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16" y="6356374"/>
            <a:ext cx="2843213" cy="365125"/>
          </a:xfrm>
          <a:prstGeom prst="rect">
            <a:avLst/>
          </a:prstGeom>
        </p:spPr>
        <p:txBody>
          <a:bodyPr/>
          <a:lstStyle/>
          <a:p>
            <a:fld id="{26A20EAE-D9C3-CB4F-8AC5-BB4E289C7CA8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013" y="635637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4" y="6356374"/>
            <a:ext cx="2843211" cy="365125"/>
          </a:xfrm>
          <a:prstGeom prst="rect">
            <a:avLst/>
          </a:prstGeom>
        </p:spPr>
        <p:txBody>
          <a:bodyPr/>
          <a:lstStyle/>
          <a:p>
            <a:fld id="{5D66BAEB-8BE1-AC44-85C9-A165D856B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4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4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25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25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16" y="6356374"/>
            <a:ext cx="2843213" cy="365125"/>
          </a:xfrm>
          <a:prstGeom prst="rect">
            <a:avLst/>
          </a:prstGeom>
        </p:spPr>
        <p:txBody>
          <a:bodyPr/>
          <a:lstStyle/>
          <a:p>
            <a:fld id="{26A20EAE-D9C3-CB4F-8AC5-BB4E289C7CA8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013" y="635637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014" y="6356374"/>
            <a:ext cx="2843211" cy="365125"/>
          </a:xfrm>
          <a:prstGeom prst="rect">
            <a:avLst/>
          </a:prstGeom>
        </p:spPr>
        <p:txBody>
          <a:bodyPr/>
          <a:lstStyle/>
          <a:p>
            <a:fld id="{5D66BAEB-8BE1-AC44-85C9-A165D856B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16" y="6356374"/>
            <a:ext cx="2843213" cy="365125"/>
          </a:xfrm>
          <a:prstGeom prst="rect">
            <a:avLst/>
          </a:prstGeom>
        </p:spPr>
        <p:txBody>
          <a:bodyPr/>
          <a:lstStyle/>
          <a:p>
            <a:fld id="{26A20EAE-D9C3-CB4F-8AC5-BB4E289C7CA8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013" y="635637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014" y="6356374"/>
            <a:ext cx="2843211" cy="365125"/>
          </a:xfrm>
          <a:prstGeom prst="rect">
            <a:avLst/>
          </a:prstGeom>
        </p:spPr>
        <p:txBody>
          <a:bodyPr/>
          <a:lstStyle/>
          <a:p>
            <a:fld id="{5D66BAEB-8BE1-AC44-85C9-A165D856B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16" y="6356374"/>
            <a:ext cx="2843213" cy="365125"/>
          </a:xfrm>
          <a:prstGeom prst="rect">
            <a:avLst/>
          </a:prstGeom>
        </p:spPr>
        <p:txBody>
          <a:bodyPr/>
          <a:lstStyle/>
          <a:p>
            <a:fld id="{26A20EAE-D9C3-CB4F-8AC5-BB4E289C7CA8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013" y="635637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014" y="6356374"/>
            <a:ext cx="2843211" cy="365125"/>
          </a:xfrm>
          <a:prstGeom prst="rect">
            <a:avLst/>
          </a:prstGeom>
        </p:spPr>
        <p:txBody>
          <a:bodyPr/>
          <a:lstStyle/>
          <a:p>
            <a:fld id="{5D66BAEB-8BE1-AC44-85C9-A165D856B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674" y="273074"/>
            <a:ext cx="68135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002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16" y="6356374"/>
            <a:ext cx="2843213" cy="365125"/>
          </a:xfrm>
          <a:prstGeom prst="rect">
            <a:avLst/>
          </a:prstGeom>
        </p:spPr>
        <p:txBody>
          <a:bodyPr/>
          <a:lstStyle/>
          <a:p>
            <a:fld id="{26A20EAE-D9C3-CB4F-8AC5-BB4E289C7CA8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013" y="635637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4" y="6356374"/>
            <a:ext cx="2843211" cy="365125"/>
          </a:xfrm>
          <a:prstGeom prst="rect">
            <a:avLst/>
          </a:prstGeom>
        </p:spPr>
        <p:txBody>
          <a:bodyPr/>
          <a:lstStyle/>
          <a:p>
            <a:fld id="{5D66BAEB-8BE1-AC44-85C9-A165D856B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361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36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36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16" y="6356374"/>
            <a:ext cx="2843213" cy="365125"/>
          </a:xfrm>
          <a:prstGeom prst="rect">
            <a:avLst/>
          </a:prstGeom>
        </p:spPr>
        <p:txBody>
          <a:bodyPr/>
          <a:lstStyle/>
          <a:p>
            <a:fld id="{26A20EAE-D9C3-CB4F-8AC5-BB4E289C7CA8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013" y="635637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4" y="6356374"/>
            <a:ext cx="2843211" cy="365125"/>
          </a:xfrm>
          <a:prstGeom prst="rect">
            <a:avLst/>
          </a:prstGeom>
        </p:spPr>
        <p:txBody>
          <a:bodyPr/>
          <a:lstStyle/>
          <a:p>
            <a:fld id="{5D66BAEB-8BE1-AC44-85C9-A165D856B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0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DC-PPT-Design-Master.gif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4" y="-1"/>
            <a:ext cx="12270211" cy="690372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696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4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sc.org/UploadedDocuments/2015%20August/Webinar%20Independent%20Verification.pptx" TargetMode="External"/><Relationship Id="rId2" Type="http://schemas.openxmlformats.org/officeDocument/2006/relationships/hyperlink" Target="http://www.accsc.org/UploadedMedia/2015-08-05-14-00-Best-Practices-Webinar-Independent-Third-Party-Verification.mp4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accsc.org/UploadedDocuments/2016%20January/ACCSC%20Employment%20Verification%20FAQs%2001.16.docx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g"/><Relationship Id="rId3" Type="http://schemas.openxmlformats.org/officeDocument/2006/relationships/image" Target="../media/image30.png"/><Relationship Id="rId21" Type="http://schemas.openxmlformats.org/officeDocument/2006/relationships/image" Target="../media/image48.jpg"/><Relationship Id="rId7" Type="http://schemas.openxmlformats.org/officeDocument/2006/relationships/image" Target="../media/image34.jpeg"/><Relationship Id="rId12" Type="http://schemas.openxmlformats.org/officeDocument/2006/relationships/image" Target="../media/image39.jpg"/><Relationship Id="rId17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jp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8.jpg"/><Relationship Id="rId24" Type="http://schemas.openxmlformats.org/officeDocument/2006/relationships/image" Target="../media/image51.jpeg"/><Relationship Id="rId5" Type="http://schemas.openxmlformats.org/officeDocument/2006/relationships/image" Target="../media/image32.jpeg"/><Relationship Id="rId15" Type="http://schemas.openxmlformats.org/officeDocument/2006/relationships/image" Target="../media/image42.jpg"/><Relationship Id="rId23" Type="http://schemas.openxmlformats.org/officeDocument/2006/relationships/image" Target="../media/image50.jpeg"/><Relationship Id="rId10" Type="http://schemas.openxmlformats.org/officeDocument/2006/relationships/image" Target="../media/image37.jpeg"/><Relationship Id="rId19" Type="http://schemas.openxmlformats.org/officeDocument/2006/relationships/image" Target="../media/image46.jpg"/><Relationship Id="rId4" Type="http://schemas.openxmlformats.org/officeDocument/2006/relationships/image" Target="../media/image31.jpeg"/><Relationship Id="rId9" Type="http://schemas.openxmlformats.org/officeDocument/2006/relationships/image" Target="../media/image36.jpg"/><Relationship Id="rId14" Type="http://schemas.openxmlformats.org/officeDocument/2006/relationships/image" Target="../media/image41.jpeg"/><Relationship Id="rId22" Type="http://schemas.openxmlformats.org/officeDocument/2006/relationships/image" Target="../media/image4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52.jpe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56.jpeg"/><Relationship Id="rId18" Type="http://schemas.openxmlformats.org/officeDocument/2006/relationships/image" Target="../media/image59.jpeg"/><Relationship Id="rId3" Type="http://schemas.openxmlformats.org/officeDocument/2006/relationships/image" Target="../media/image53.png"/><Relationship Id="rId21" Type="http://schemas.openxmlformats.org/officeDocument/2006/relationships/image" Target="../media/image61.jpeg"/><Relationship Id="rId7" Type="http://schemas.openxmlformats.org/officeDocument/2006/relationships/image" Target="../media/image55.jpeg"/><Relationship Id="rId12" Type="http://schemas.openxmlformats.org/officeDocument/2006/relationships/image" Target="../media/image39.jpg"/><Relationship Id="rId1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jp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8.jpg"/><Relationship Id="rId24" Type="http://schemas.openxmlformats.org/officeDocument/2006/relationships/image" Target="../media/image62.jpeg"/><Relationship Id="rId5" Type="http://schemas.openxmlformats.org/officeDocument/2006/relationships/image" Target="../media/image32.jpeg"/><Relationship Id="rId15" Type="http://schemas.openxmlformats.org/officeDocument/2006/relationships/image" Target="../media/image42.jpg"/><Relationship Id="rId23" Type="http://schemas.openxmlformats.org/officeDocument/2006/relationships/image" Target="../media/image50.jpeg"/><Relationship Id="rId10" Type="http://schemas.openxmlformats.org/officeDocument/2006/relationships/image" Target="../media/image37.jpeg"/><Relationship Id="rId19" Type="http://schemas.openxmlformats.org/officeDocument/2006/relationships/image" Target="../media/image46.jpg"/><Relationship Id="rId4" Type="http://schemas.openxmlformats.org/officeDocument/2006/relationships/image" Target="../media/image54.jpeg"/><Relationship Id="rId9" Type="http://schemas.openxmlformats.org/officeDocument/2006/relationships/image" Target="../media/image36.jpg"/><Relationship Id="rId14" Type="http://schemas.openxmlformats.org/officeDocument/2006/relationships/image" Target="../media/image57.jpeg"/><Relationship Id="rId22" Type="http://schemas.openxmlformats.org/officeDocument/2006/relationships/image" Target="../media/image49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png"/><Relationship Id="rId7" Type="http://schemas.openxmlformats.org/officeDocument/2006/relationships/image" Target="../media/image38.jp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11" Type="http://schemas.openxmlformats.org/officeDocument/2006/relationships/image" Target="../media/image50.jpeg"/><Relationship Id="rId5" Type="http://schemas.openxmlformats.org/officeDocument/2006/relationships/image" Target="../media/image35.jpeg"/><Relationship Id="rId10" Type="http://schemas.openxmlformats.org/officeDocument/2006/relationships/image" Target="../media/image61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8.wmf"/><Relationship Id="rId3" Type="http://schemas.openxmlformats.org/officeDocument/2006/relationships/image" Target="../media/image53.png"/><Relationship Id="rId7" Type="http://schemas.openxmlformats.org/officeDocument/2006/relationships/image" Target="../media/image38.jp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11" Type="http://schemas.openxmlformats.org/officeDocument/2006/relationships/image" Target="../media/image50.jpeg"/><Relationship Id="rId5" Type="http://schemas.openxmlformats.org/officeDocument/2006/relationships/image" Target="../media/image35.jpeg"/><Relationship Id="rId10" Type="http://schemas.openxmlformats.org/officeDocument/2006/relationships/image" Target="../media/image61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75.jpeg"/><Relationship Id="rId3" Type="http://schemas.openxmlformats.org/officeDocument/2006/relationships/image" Target="../media/image53.png"/><Relationship Id="rId7" Type="http://schemas.openxmlformats.org/officeDocument/2006/relationships/image" Target="../media/image38.jp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11" Type="http://schemas.openxmlformats.org/officeDocument/2006/relationships/image" Target="../media/image50.jpeg"/><Relationship Id="rId5" Type="http://schemas.openxmlformats.org/officeDocument/2006/relationships/image" Target="../media/image35.jpeg"/><Relationship Id="rId10" Type="http://schemas.openxmlformats.org/officeDocument/2006/relationships/image" Target="../media/image61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8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75.jpeg"/><Relationship Id="rId3" Type="http://schemas.openxmlformats.org/officeDocument/2006/relationships/image" Target="../media/image53.png"/><Relationship Id="rId7" Type="http://schemas.openxmlformats.org/officeDocument/2006/relationships/image" Target="../media/image38.jp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11" Type="http://schemas.openxmlformats.org/officeDocument/2006/relationships/image" Target="../media/image50.jpeg"/><Relationship Id="rId5" Type="http://schemas.openxmlformats.org/officeDocument/2006/relationships/image" Target="../media/image35.jpeg"/><Relationship Id="rId10" Type="http://schemas.openxmlformats.org/officeDocument/2006/relationships/image" Target="../media/image61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8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83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jpeg"/><Relationship Id="rId5" Type="http://schemas.openxmlformats.org/officeDocument/2006/relationships/image" Target="../media/image59.jpeg"/><Relationship Id="rId4" Type="http://schemas.openxmlformats.org/officeDocument/2006/relationships/image" Target="../media/image61.jpeg"/><Relationship Id="rId9" Type="http://schemas.openxmlformats.org/officeDocument/2006/relationships/image" Target="../media/image8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38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png"/><Relationship Id="rId4" Type="http://schemas.openxmlformats.org/officeDocument/2006/relationships/image" Target="../media/image38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g"/><Relationship Id="rId3" Type="http://schemas.openxmlformats.org/officeDocument/2006/relationships/image" Target="../media/image30.png"/><Relationship Id="rId21" Type="http://schemas.openxmlformats.org/officeDocument/2006/relationships/image" Target="../media/image48.jpg"/><Relationship Id="rId7" Type="http://schemas.openxmlformats.org/officeDocument/2006/relationships/image" Target="../media/image34.jpeg"/><Relationship Id="rId12" Type="http://schemas.openxmlformats.org/officeDocument/2006/relationships/image" Target="../media/image39.jpg"/><Relationship Id="rId17" Type="http://schemas.openxmlformats.org/officeDocument/2006/relationships/image" Target="../media/image44.jpg"/><Relationship Id="rId25" Type="http://schemas.openxmlformats.org/officeDocument/2006/relationships/image" Target="../media/image95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3.jp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8.jpg"/><Relationship Id="rId24" Type="http://schemas.openxmlformats.org/officeDocument/2006/relationships/image" Target="../media/image51.jpeg"/><Relationship Id="rId5" Type="http://schemas.openxmlformats.org/officeDocument/2006/relationships/image" Target="../media/image32.jpeg"/><Relationship Id="rId15" Type="http://schemas.openxmlformats.org/officeDocument/2006/relationships/image" Target="../media/image42.jpg"/><Relationship Id="rId23" Type="http://schemas.openxmlformats.org/officeDocument/2006/relationships/image" Target="../media/image50.jpeg"/><Relationship Id="rId10" Type="http://schemas.openxmlformats.org/officeDocument/2006/relationships/image" Target="../media/image37.jpeg"/><Relationship Id="rId19" Type="http://schemas.openxmlformats.org/officeDocument/2006/relationships/image" Target="../media/image46.jpg"/><Relationship Id="rId4" Type="http://schemas.openxmlformats.org/officeDocument/2006/relationships/image" Target="../media/image31.jpeg"/><Relationship Id="rId9" Type="http://schemas.openxmlformats.org/officeDocument/2006/relationships/image" Target="../media/image36.jpg"/><Relationship Id="rId14" Type="http://schemas.openxmlformats.org/officeDocument/2006/relationships/image" Target="../media/image41.jpeg"/><Relationship Id="rId22" Type="http://schemas.openxmlformats.org/officeDocument/2006/relationships/image" Target="../media/image49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2012" y="2895600"/>
            <a:ext cx="61706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ACCSC Webinar: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Successful Student Achievement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>
              <a:defRPr/>
            </a:pPr>
            <a:endParaRPr lang="en-US" sz="3600" dirty="0">
              <a:latin typeface="Gill Sans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4412" y="5872028"/>
            <a:ext cx="6170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Christopher Lambert</a:t>
            </a:r>
          </a:p>
          <a:p>
            <a:pPr>
              <a:defRPr/>
            </a:pPr>
            <a:r>
              <a:rPr lang="en-US" sz="16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Associate Executive Director</a:t>
            </a:r>
          </a:p>
          <a:p>
            <a:pPr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1730"/>
            <a:ext cx="2284412" cy="17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0412" y="152400"/>
            <a:ext cx="4897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Longitudinal Study- 2015 - 2015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79604952"/>
              </p:ext>
            </p:extLst>
          </p:nvPr>
        </p:nvGraphicFramePr>
        <p:xfrm>
          <a:off x="760412" y="907116"/>
          <a:ext cx="9753600" cy="5985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51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0412" y="841495"/>
            <a:ext cx="1066800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400" dirty="0"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</a:pPr>
            <a:endParaRPr lang="en-US" sz="1600" dirty="0">
              <a:solidFill>
                <a:srgbClr val="6600FF"/>
              </a:solidFill>
              <a:latin typeface="High Tower Text" panose="02040502050506030303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8012" y="1524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Student Achievement Standard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21806"/>
              </p:ext>
            </p:extLst>
          </p:nvPr>
        </p:nvGraphicFramePr>
        <p:xfrm>
          <a:off x="1065212" y="1143000"/>
          <a:ext cx="9372600" cy="51643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02423"/>
                <a:gridCol w="3424604"/>
                <a:gridCol w="1261696"/>
                <a:gridCol w="2883877"/>
              </a:tblGrid>
              <a:tr h="36310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Berlin Sans FB" panose="020E0602020502020306" pitchFamily="34" charset="0"/>
                        </a:rPr>
                        <a:t>Established Benchmark Graduation Rates</a:t>
                      </a:r>
                      <a:endParaRPr lang="en-US" sz="140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132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Program Length in Months</a:t>
                      </a:r>
                      <a:endParaRPr lang="en-US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Berlin Sans FB" panose="020E0602020502020306" pitchFamily="34" charset="0"/>
                        </a:rPr>
                        <a:t>Average Rates of Graduation</a:t>
                      </a:r>
                      <a:endParaRPr lang="en-US" sz="1100" dirty="0"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Berlin Sans FB" panose="020E0602020502020306" pitchFamily="34" charset="0"/>
                        </a:rPr>
                        <a:t>Demonstrates Acceptable Student Achievement</a:t>
                      </a:r>
                      <a:endParaRPr lang="en-US" sz="110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Berlin Sans FB" panose="020E0602020502020306" pitchFamily="34" charset="0"/>
                        </a:rPr>
                        <a:t>Standard Deviation</a:t>
                      </a:r>
                      <a:endParaRPr lang="en-US" sz="110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Established Benchmark Graduation Rates*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5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1-3</a:t>
                      </a:r>
                      <a:endParaRPr lang="en-US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92%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8%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84%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5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4-6</a:t>
                      </a:r>
                      <a:endParaRPr lang="en-US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84%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11%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73%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5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7-9</a:t>
                      </a:r>
                      <a:endParaRPr lang="en-US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72%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12%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60%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5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10-12</a:t>
                      </a:r>
                      <a:endParaRPr lang="en-US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69%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14%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55%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5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13-15</a:t>
                      </a:r>
                      <a:endParaRPr lang="en-US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64%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14%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50%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5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16-18</a:t>
                      </a:r>
                      <a:endParaRPr lang="en-US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62%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15%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47%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5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19-23</a:t>
                      </a:r>
                      <a:endParaRPr lang="en-US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61%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18%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43%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59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24+</a:t>
                      </a:r>
                      <a:endParaRPr lang="en-US" sz="11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53%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13%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40%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2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0412" y="841495"/>
            <a:ext cx="1066800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400" dirty="0"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</a:pPr>
            <a:endParaRPr lang="en-US" sz="1600" dirty="0">
              <a:solidFill>
                <a:srgbClr val="6600FF"/>
              </a:solidFill>
              <a:latin typeface="High Tower Text" panose="02040502050506030303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8012" y="1524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Student Achievement Standard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980" y="1155185"/>
            <a:ext cx="7994845" cy="5721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29540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libri Light" panose="020F0302020204030204" pitchFamily="34" charset="0"/>
              </a:rPr>
              <a:t>Distribution </a:t>
            </a:r>
            <a:r>
              <a:rPr lang="en-US" b="1" dirty="0">
                <a:latin typeface="Calibri Light" panose="020F0302020204030204" pitchFamily="34" charset="0"/>
              </a:rPr>
              <a:t>of Graduation </a:t>
            </a:r>
            <a:r>
              <a:rPr lang="en-US" b="1" dirty="0" smtClean="0">
                <a:latin typeface="Calibri Light" panose="020F0302020204030204" pitchFamily="34" charset="0"/>
              </a:rPr>
              <a:t>Rates</a:t>
            </a:r>
            <a:endParaRPr lang="en-US" b="1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413" y="2385867"/>
            <a:ext cx="358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70C0"/>
                </a:solidFill>
                <a:latin typeface="Berlin Sans FB" panose="020E0602020502020306" pitchFamily="34" charset="0"/>
                <a:ea typeface="Calibri" panose="020F050202020403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Berlin Sans FB" panose="020E0602020502020306" pitchFamily="34" charset="0"/>
                <a:ea typeface="Calibri" panose="020F0502020204030204" pitchFamily="34" charset="0"/>
              </a:rPr>
              <a:t>analysis of these data continue to show that a </a:t>
            </a:r>
            <a:r>
              <a:rPr lang="en-US" b="1" dirty="0">
                <a:solidFill>
                  <a:srgbClr val="0070C0"/>
                </a:solidFill>
                <a:latin typeface="Berlin Sans FB" panose="020E0602020502020306" pitchFamily="34" charset="0"/>
                <a:ea typeface="Calibri" panose="020F0502020204030204" pitchFamily="34" charset="0"/>
              </a:rPr>
              <a:t>significant relationship</a:t>
            </a:r>
            <a:r>
              <a:rPr lang="en-US" dirty="0">
                <a:solidFill>
                  <a:srgbClr val="0070C0"/>
                </a:solidFill>
                <a:latin typeface="Berlin Sans FB" panose="020E0602020502020306" pitchFamily="34" charset="0"/>
                <a:ea typeface="Calibri" panose="020F0502020204030204" pitchFamily="34" charset="0"/>
              </a:rPr>
              <a:t> exists between program length and student program </a:t>
            </a:r>
            <a:r>
              <a:rPr lang="en-US" dirty="0" smtClean="0">
                <a:solidFill>
                  <a:srgbClr val="0070C0"/>
                </a:solidFill>
                <a:latin typeface="Berlin Sans FB" panose="020E0602020502020306" pitchFamily="34" charset="0"/>
                <a:ea typeface="Calibri" panose="020F0502020204030204" pitchFamily="34" charset="0"/>
              </a:rPr>
              <a:t>completion</a:t>
            </a:r>
            <a:endParaRPr lang="en-US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9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0412" y="841495"/>
            <a:ext cx="1066800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400" dirty="0"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</a:pPr>
            <a:endParaRPr lang="en-US" sz="1600" dirty="0">
              <a:solidFill>
                <a:srgbClr val="6600FF"/>
              </a:solidFill>
              <a:latin typeface="High Tower Text" panose="02040502050506030303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8012" y="1524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Student Achievement Standard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085220"/>
              </p:ext>
            </p:extLst>
          </p:nvPr>
        </p:nvGraphicFramePr>
        <p:xfrm>
          <a:off x="1065212" y="2362200"/>
          <a:ext cx="9448800" cy="26215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17077"/>
                <a:gridCol w="3452446"/>
                <a:gridCol w="1271954"/>
                <a:gridCol w="2907323"/>
              </a:tblGrid>
              <a:tr h="660230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 Light" panose="020F0302020204030204" pitchFamily="34" charset="0"/>
                        </a:rPr>
                        <a:t>Established Benchmark Employment Rate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685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0" dirty="0">
                          <a:effectLst/>
                          <a:latin typeface="Berlin Sans FB" panose="020E0602020502020306" pitchFamily="34" charset="0"/>
                        </a:rPr>
                        <a:t>Program Length in Months</a:t>
                      </a:r>
                      <a:endParaRPr lang="en-US" sz="10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 smtClean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100" dirty="0" smtClean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1" dirty="0" smtClean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Average </a:t>
                      </a:r>
                      <a:r>
                        <a:rPr lang="en-US" sz="11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Rate of Employment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Demonstrates Acceptable Student Achievement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Standard Deviation</a:t>
                      </a:r>
                      <a:endParaRPr lang="en-US" sz="10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Established Benchmark Employment Rate*</a:t>
                      </a:r>
                      <a:endParaRPr lang="en-US" sz="1000" b="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927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  <a:latin typeface="Berlin Sans FB" panose="020E0602020502020306" pitchFamily="34" charset="0"/>
                        </a:rPr>
                        <a:t>All Programs</a:t>
                      </a:r>
                      <a:endParaRPr lang="en-US" sz="1000" b="0" dirty="0"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78%</a:t>
                      </a:r>
                      <a:endParaRPr lang="en-US" sz="1200" b="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8%</a:t>
                      </a:r>
                      <a:endParaRPr lang="en-US" sz="1200" b="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Berlin Sans FB" panose="020E0602020502020306" pitchFamily="34" charset="0"/>
                        </a:rPr>
                        <a:t>70%</a:t>
                      </a:r>
                      <a:endParaRPr lang="en-US" sz="1200" dirty="0">
                        <a:solidFill>
                          <a:schemeClr val="tx2"/>
                        </a:solidFill>
                        <a:effectLst/>
                        <a:latin typeface="Berlin Sans FB" panose="020E0602020502020306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7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0412" y="841495"/>
            <a:ext cx="1066800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400" dirty="0"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</a:pPr>
            <a:endParaRPr lang="en-US" sz="1600" dirty="0">
              <a:solidFill>
                <a:srgbClr val="6600FF"/>
              </a:solidFill>
              <a:latin typeface="High Tower Text" panose="02040502050506030303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8012" y="1524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Student Achievement Standard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12" y="1905000"/>
            <a:ext cx="8655826" cy="4445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4812" y="1285856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Distribution </a:t>
            </a:r>
            <a:r>
              <a:rPr lang="en-US" b="1" dirty="0">
                <a:solidFill>
                  <a:schemeClr val="tx2"/>
                </a:solidFill>
                <a:latin typeface="Berlin Sans FB" panose="020E0602020502020306" pitchFamily="34" charset="0"/>
              </a:rPr>
              <a:t>of Employment </a:t>
            </a:r>
            <a:r>
              <a:rPr lang="en-US" b="1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Rates</a:t>
            </a:r>
            <a:endParaRPr lang="en-US" b="1" dirty="0">
              <a:solidFill>
                <a:schemeClr val="tx2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475412" y="2209800"/>
            <a:ext cx="0" cy="3505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856412" y="2209800"/>
            <a:ext cx="0" cy="35052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74432" y="233638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Benchmark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7659" y="239744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Average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4875212" y="3505200"/>
            <a:ext cx="1524000" cy="304800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67019" y="3315957"/>
            <a:ext cx="1250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Below Benchmark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932612" y="3048000"/>
            <a:ext cx="1524000" cy="26795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92139" y="2853796"/>
            <a:ext cx="1250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Above Average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0412" y="841495"/>
            <a:ext cx="10668000" cy="603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400" dirty="0"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dirty="0">
              <a:solidFill>
                <a:srgbClr val="6600FF"/>
              </a:solidFill>
              <a:latin typeface="High Tower Text" panose="02040502050506030303" pitchFamily="18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</a:pPr>
            <a:endParaRPr lang="en-US" sz="1600" dirty="0">
              <a:solidFill>
                <a:srgbClr val="6600FF"/>
              </a:solidFill>
              <a:latin typeface="High Tower Text" panose="02040502050506030303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8012" y="1524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Certification and Licensure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210099"/>
              </p:ext>
            </p:extLst>
          </p:nvPr>
        </p:nvGraphicFramePr>
        <p:xfrm>
          <a:off x="912812" y="2667000"/>
          <a:ext cx="9372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300"/>
                <a:gridCol w="46863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Berlin Sans FB" panose="020E0602020502020306" pitchFamily="34" charset="0"/>
                        </a:rPr>
                        <a:t>All Programs</a:t>
                      </a:r>
                      <a:endParaRPr lang="en-US" sz="24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Berlin Sans FB" panose="020E0602020502020306" pitchFamily="34" charset="0"/>
                        </a:rPr>
                        <a:t>Licensure/Certification</a:t>
                      </a:r>
                      <a:r>
                        <a:rPr lang="en-US" sz="2400" b="0" baseline="0" dirty="0" smtClean="0">
                          <a:latin typeface="Berlin Sans FB" panose="020E0602020502020306" pitchFamily="34" charset="0"/>
                        </a:rPr>
                        <a:t> Pass Rate Benchmark</a:t>
                      </a:r>
                      <a:endParaRPr lang="en-US" sz="2400" b="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erlin Sans FB" panose="020E0602020502020306" pitchFamily="34" charset="0"/>
                        </a:rPr>
                        <a:t>All Programs </a:t>
                      </a:r>
                      <a:endParaRPr lang="en-US" sz="24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Berlin Sans FB" panose="020E0602020502020306" pitchFamily="34" charset="0"/>
                        </a:rPr>
                        <a:t>70%</a:t>
                      </a:r>
                      <a:endParaRPr lang="en-US" sz="2400" dirty="0">
                        <a:latin typeface="Berlin Sans FB" panose="020E0602020502020306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81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64544552"/>
              </p:ext>
            </p:extLst>
          </p:nvPr>
        </p:nvGraphicFramePr>
        <p:xfrm>
          <a:off x="1370012" y="701405"/>
          <a:ext cx="9144000" cy="565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1812" y="0"/>
            <a:ext cx="8153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274 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Total Team Findings in </a:t>
            </a:r>
            <a:r>
              <a:rPr lang="en-US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66 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Team Summary Reports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Considered at the </a:t>
            </a:r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May 2016 Commission 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Meeting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012" y="6358318"/>
            <a:ext cx="36585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 Light" panose="020F0302020204030204" pitchFamily="34" charset="0"/>
              </a:rPr>
              <a:t>Avg. – Slightly More than </a:t>
            </a:r>
            <a:r>
              <a:rPr lang="en-US" sz="1350" dirty="0" smtClean="0">
                <a:latin typeface="Calibri Light" panose="020F0302020204030204" pitchFamily="34" charset="0"/>
              </a:rPr>
              <a:t>4 </a:t>
            </a:r>
            <a:r>
              <a:rPr lang="en-US" sz="1350" dirty="0">
                <a:latin typeface="Calibri Light" panose="020F0302020204030204" pitchFamily="34" charset="0"/>
              </a:rPr>
              <a:t>Team Findings Per TSR</a:t>
            </a:r>
          </a:p>
        </p:txBody>
      </p:sp>
    </p:spTree>
    <p:extLst>
      <p:ext uri="{BB962C8B-B14F-4D97-AF65-F5344CB8AC3E}">
        <p14:creationId xmlns:p14="http://schemas.microsoft.com/office/powerpoint/2010/main" val="39448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15973911"/>
              </p:ext>
            </p:extLst>
          </p:nvPr>
        </p:nvGraphicFramePr>
        <p:xfrm>
          <a:off x="1293812" y="1066800"/>
          <a:ext cx="9113519" cy="5421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1812" y="0"/>
            <a:ext cx="580795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191 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Total Team Findings in </a:t>
            </a:r>
            <a:r>
              <a:rPr lang="en-US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70 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Team Summary Reports 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Considered at the </a:t>
            </a:r>
            <a:r>
              <a:rPr 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February 2016 Commission 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Meeting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2" y="5715000"/>
            <a:ext cx="38715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 Light" panose="020F0302020204030204" pitchFamily="34" charset="0"/>
              </a:rPr>
              <a:t>Avg. – Slightly </a:t>
            </a:r>
            <a:r>
              <a:rPr lang="en-US" sz="1350" dirty="0" smtClean="0">
                <a:latin typeface="Calibri Light" panose="020F0302020204030204" pitchFamily="34" charset="0"/>
              </a:rPr>
              <a:t>Less than </a:t>
            </a:r>
            <a:r>
              <a:rPr lang="en-US" sz="1350" dirty="0">
                <a:latin typeface="Calibri Light" panose="020F0302020204030204" pitchFamily="34" charset="0"/>
              </a:rPr>
              <a:t>3 Team Findings Per TSR</a:t>
            </a:r>
          </a:p>
        </p:txBody>
      </p:sp>
    </p:spTree>
    <p:extLst>
      <p:ext uri="{BB962C8B-B14F-4D97-AF65-F5344CB8AC3E}">
        <p14:creationId xmlns:p14="http://schemas.microsoft.com/office/powerpoint/2010/main" val="184986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3412" y="3048000"/>
            <a:ext cx="708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Gill Sans"/>
              </a:rPr>
              <a:t>Program Viability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Gill Sans"/>
              </a:rPr>
              <a:t>/ Assessment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5037513"/>
            <a:ext cx="2458720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8012" y="152400"/>
            <a:ext cx="739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2015 Substantive Changes: 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Program Diversity / Adaptability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12" name="Chart 11"/>
          <p:cNvGraphicFramePr/>
          <p:nvPr>
            <p:extLst/>
          </p:nvPr>
        </p:nvGraphicFramePr>
        <p:xfrm>
          <a:off x="2055812" y="990600"/>
          <a:ext cx="8125883" cy="541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0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8012" y="152400"/>
            <a:ext cx="9083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Webinar Agenda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08832238"/>
              </p:ext>
            </p:extLst>
          </p:nvPr>
        </p:nvGraphicFramePr>
        <p:xfrm>
          <a:off x="379412" y="1143000"/>
          <a:ext cx="11353800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787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0412" y="152400"/>
            <a:ext cx="5952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Program Viability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and Assessment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5938866"/>
              </p:ext>
            </p:extLst>
          </p:nvPr>
        </p:nvGraphicFramePr>
        <p:xfrm>
          <a:off x="1293812" y="914400"/>
          <a:ext cx="96012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60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06388" y="1524000"/>
            <a:ext cx="6399212" cy="97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800" dirty="0" smtClean="0">
              <a:latin typeface="Century Gothic" panose="020B0502020202020204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800" dirty="0">
              <a:latin typeface="Century Gothic" panose="020B0502020202020204" pitchFamily="34" charset="0"/>
            </a:endParaRPr>
          </a:p>
          <a:p>
            <a:pPr lvl="1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800" dirty="0">
              <a:latin typeface="Century Gothic" panose="020B0502020202020204" pitchFamily="34" charset="0"/>
            </a:endParaRPr>
          </a:p>
          <a:p>
            <a:pPr lvl="1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2800" dirty="0" smtClean="0">
                <a:latin typeface="Century Gothic" panose="020B0502020202020204" pitchFamily="34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What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does the data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say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?</a:t>
            </a:r>
            <a:endParaRPr lang="en-US" sz="1200" dirty="0">
              <a:solidFill>
                <a:srgbClr val="6600FF"/>
              </a:solidFill>
              <a:latin typeface="Calibri Light" panose="020F0302020204030204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1100" dirty="0" smtClean="0">
              <a:solidFill>
                <a:srgbClr val="6600FF"/>
              </a:solidFill>
              <a:latin typeface="Calibri Light" panose="020F0302020204030204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1100" dirty="0">
              <a:solidFill>
                <a:srgbClr val="6600FF"/>
              </a:solidFill>
              <a:latin typeface="Calibri Light" panose="020F0302020204030204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" dirty="0">
              <a:solidFill>
                <a:srgbClr val="6600FF"/>
              </a:solidFill>
              <a:latin typeface="Calibri Light" panose="020F0302020204030204" pitchFamily="34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sz="2000" dirty="0">
              <a:solidFill>
                <a:srgbClr val="6600FF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</a:pPr>
            <a:endParaRPr lang="en-US" dirty="0">
              <a:solidFill>
                <a:srgbClr val="6600FF"/>
              </a:solidFill>
              <a:latin typeface="Candara" pitchFamily="34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</a:pPr>
            <a:endParaRPr lang="en-US" sz="1600" dirty="0">
              <a:solidFill>
                <a:srgbClr val="6600FF"/>
              </a:solidFill>
              <a:latin typeface="Candara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379412" y="0"/>
            <a:ext cx="10058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Best Practices: 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Program Trends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5180012" y="1371600"/>
          <a:ext cx="7086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92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8012" y="1524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Best Practices: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Program Viability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903412" y="1066800"/>
          <a:ext cx="8278283" cy="564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24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32012" y="91943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Q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&amp; 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8518" y="5486400"/>
            <a:ext cx="7918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3604466" y="68580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3513877"/>
            <a:ext cx="300118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99212" y="2819400"/>
            <a:ext cx="611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Guidelines for Employment Classification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609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5612" y="152400"/>
            <a:ext cx="922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Cohort Reporting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72251081"/>
              </p:ext>
            </p:extLst>
          </p:nvPr>
        </p:nvGraphicFramePr>
        <p:xfrm>
          <a:off x="150812" y="1143000"/>
          <a:ext cx="11734800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302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7199387"/>
              </p:ext>
            </p:extLst>
          </p:nvPr>
        </p:nvGraphicFramePr>
        <p:xfrm>
          <a:off x="1217612" y="1219200"/>
          <a:ext cx="1246517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74612" y="2590800"/>
            <a:ext cx="2667000" cy="2514600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30188" y="3048000"/>
            <a:ext cx="333433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b="1" dirty="0">
              <a:solidFill>
                <a:srgbClr val="6600FF"/>
              </a:solidFill>
              <a:latin typeface="Californian FB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 &amp; P:  Guidelines for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Employment Classification</a:t>
            </a:r>
            <a:endParaRPr lang="en-US" sz="2000" dirty="0" smtClean="0">
              <a:solidFill>
                <a:srgbClr val="0070C0"/>
              </a:solidFill>
              <a:latin typeface="Calibri Light" panose="020F0302020204030204" pitchFamily="34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1100" dirty="0">
              <a:solidFill>
                <a:srgbClr val="0033CC"/>
              </a:solidFill>
              <a:latin typeface="Calibri Light" panose="020F0302020204030204" pitchFamily="34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endParaRPr lang="en-US" sz="1600" dirty="0">
              <a:solidFill>
                <a:srgbClr val="0033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81774439"/>
              </p:ext>
            </p:extLst>
          </p:nvPr>
        </p:nvGraphicFramePr>
        <p:xfrm>
          <a:off x="2055812" y="1219200"/>
          <a:ext cx="9296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608012" y="76200"/>
            <a:ext cx="832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Regular Employment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70949340"/>
              </p:ext>
            </p:extLst>
          </p:nvPr>
        </p:nvGraphicFramePr>
        <p:xfrm>
          <a:off x="1313716" y="1219200"/>
          <a:ext cx="10972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293812" y="76200"/>
            <a:ext cx="832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Self-Employed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57535222"/>
              </p:ext>
            </p:extLst>
          </p:nvPr>
        </p:nvGraphicFramePr>
        <p:xfrm>
          <a:off x="1217612" y="1066800"/>
          <a:ext cx="96774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293812" y="76200"/>
            <a:ext cx="832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Career Advancement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4097" y="2895600"/>
            <a:ext cx="611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Gill Sans"/>
              </a:rPr>
              <a:t>Welcome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Gill Sans"/>
              </a:rPr>
              <a:t> from the Executive Director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2812" y="5105400"/>
            <a:ext cx="6170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Michale S. McComis, </a:t>
            </a:r>
            <a:r>
              <a:rPr lang="en-US" sz="1600" dirty="0" err="1" smtClean="0">
                <a:solidFill>
                  <a:srgbClr val="0070C0"/>
                </a:solidFill>
                <a:latin typeface="Berlin Sans FB" panose="020E0602020502020306" pitchFamily="34" charset="0"/>
              </a:rPr>
              <a:t>Ed.D</a:t>
            </a:r>
            <a:r>
              <a:rPr lang="en-US" sz="16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.</a:t>
            </a:r>
          </a:p>
          <a:p>
            <a:pPr>
              <a:defRPr/>
            </a:pPr>
            <a:r>
              <a:rPr lang="en-US" sz="16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Executive Director</a:t>
            </a:r>
          </a:p>
          <a:p>
            <a:pPr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32012" y="91943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Q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&amp; 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8518" y="5486400"/>
            <a:ext cx="7918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3604466" y="68580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3513877"/>
            <a:ext cx="300118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99212" y="3124200"/>
            <a:ext cx="6111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Gill Sans"/>
              </a:rPr>
              <a:t>Independent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Gill Sans"/>
              </a:rPr>
              <a:t>Verification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346" y="228600"/>
            <a:ext cx="1687562" cy="16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0412" y="838200"/>
            <a:ext cx="1011936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rgbClr val="0C5C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dirty="0">
              <a:solidFill>
                <a:srgbClr val="0C5C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rlin Sans FB" panose="020E0602020502020306" pitchFamily="34" charset="0"/>
              </a:rPr>
              <a:t>The PDF version of the Webinar Slides will link directly to the resources provided.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Berlin Sans FB" panose="020E0602020502020306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latin typeface="Berlin Sans FB" panose="020E0602020502020306" pitchFamily="34" charset="0"/>
              </a:rPr>
              <a:t>A live recording of the </a:t>
            </a:r>
            <a:r>
              <a:rPr lang="en-US" sz="2800" dirty="0" smtClean="0">
                <a:latin typeface="Berlin Sans FB" panose="020E0602020502020306" pitchFamily="34" charset="0"/>
              </a:rPr>
              <a:t>90-minute webinar </a:t>
            </a:r>
            <a:r>
              <a:rPr lang="en-US" sz="2800" dirty="0">
                <a:latin typeface="Berlin Sans FB" panose="020E0602020502020306" pitchFamily="34" charset="0"/>
              </a:rPr>
              <a:t>is available </a:t>
            </a:r>
            <a:r>
              <a:rPr lang="en-US" sz="2800" dirty="0">
                <a:latin typeface="Berlin Sans FB" panose="020E0602020502020306" pitchFamily="34" charset="0"/>
                <a:hlinkClick r:id="rId2"/>
              </a:rPr>
              <a:t>here</a:t>
            </a:r>
            <a:r>
              <a:rPr lang="en-US" sz="2800" dirty="0" smtClean="0">
                <a:latin typeface="Berlin Sans FB" panose="020E0602020502020306" pitchFamily="34" charset="0"/>
                <a:hlinkClick r:id="rId2"/>
              </a:rPr>
              <a:t>.</a:t>
            </a:r>
            <a:r>
              <a:rPr lang="en-US" sz="2800" dirty="0" smtClean="0">
                <a:latin typeface="Berlin Sans FB" panose="020E0602020502020306" pitchFamily="34" charset="0"/>
              </a:rPr>
              <a:t> 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Online at ACCSC.org under Events/Webinars</a:t>
            </a:r>
            <a:endParaRPr lang="en-US" sz="28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US" sz="2800" dirty="0" smtClean="0">
              <a:latin typeface="Berlin Sans FB" panose="020E0602020502020306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erlin Sans FB" panose="020E0602020502020306" pitchFamily="34" charset="0"/>
              </a:rPr>
              <a:t>The </a:t>
            </a:r>
            <a:r>
              <a:rPr lang="en-US" sz="2800" dirty="0">
                <a:latin typeface="Berlin Sans FB" panose="020E0602020502020306" pitchFamily="34" charset="0"/>
              </a:rPr>
              <a:t>slides from the webinar presentation are available </a:t>
            </a:r>
            <a:r>
              <a:rPr lang="en-US" sz="2800" dirty="0">
                <a:latin typeface="Berlin Sans FB" panose="020E0602020502020306" pitchFamily="34" charset="0"/>
                <a:hlinkClick r:id="rId3"/>
              </a:rPr>
              <a:t>here</a:t>
            </a:r>
            <a:r>
              <a:rPr lang="en-US" sz="2800" dirty="0" smtClean="0">
                <a:latin typeface="Berlin Sans FB" panose="020E0602020502020306" pitchFamily="34" charset="0"/>
                <a:hlinkClick r:id="rId3"/>
              </a:rPr>
              <a:t>.</a:t>
            </a:r>
            <a:endParaRPr lang="en-US" sz="2800" dirty="0" smtClean="0">
              <a:latin typeface="Berlin Sans FB" panose="020E0602020502020306" pitchFamily="34" charset="0"/>
            </a:endParaRP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Best Practices and Lessons Learned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US" sz="2800" dirty="0" smtClean="0">
              <a:latin typeface="Berlin Sans FB" panose="020E0602020502020306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latin typeface="Berlin Sans FB" panose="020E0602020502020306" pitchFamily="34" charset="0"/>
              </a:rPr>
              <a:t>The Independent Third-Party Employment Verification FAQ is available for download by</a:t>
            </a:r>
            <a:r>
              <a:rPr lang="en-US" sz="2800" dirty="0">
                <a:latin typeface="Berlin Sans FB" panose="020E0602020502020306" pitchFamily="34" charset="0"/>
                <a:hlinkClick r:id="rId4"/>
              </a:rPr>
              <a:t> clicking here</a:t>
            </a:r>
            <a:r>
              <a:rPr lang="en-US" sz="2800" dirty="0">
                <a:latin typeface="Berlin Sans FB" panose="020E0602020502020306" pitchFamily="34" charset="0"/>
              </a:rPr>
              <a:t>.</a:t>
            </a:r>
          </a:p>
          <a:p>
            <a:endParaRPr lang="en-US" sz="3200" dirty="0">
              <a:solidFill>
                <a:srgbClr val="0C5C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endParaRPr lang="en-US" sz="2400" dirty="0">
              <a:solidFill>
                <a:srgbClr val="0C5CAB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212" y="152400"/>
            <a:ext cx="7951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Best Practices Webinar: Independent Third-Party Verification</a:t>
            </a:r>
          </a:p>
        </p:txBody>
      </p:sp>
    </p:spTree>
    <p:extLst>
      <p:ext uri="{BB962C8B-B14F-4D97-AF65-F5344CB8AC3E}">
        <p14:creationId xmlns:p14="http://schemas.microsoft.com/office/powerpoint/2010/main" val="6898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5118" y="76200"/>
            <a:ext cx="5163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244" algn="ctr">
              <a:spcBef>
                <a:spcPct val="20000"/>
              </a:spcBef>
              <a:spcAft>
                <a:spcPts val="225"/>
              </a:spcAft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Accreditation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Requirements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12275371"/>
              </p:ext>
            </p:extLst>
          </p:nvPr>
        </p:nvGraphicFramePr>
        <p:xfrm>
          <a:off x="2284412" y="1239416"/>
          <a:ext cx="8382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778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5612" y="152400"/>
            <a:ext cx="922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Independent Third-Party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Verification: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Random Sampling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17627360"/>
              </p:ext>
            </p:extLst>
          </p:nvPr>
        </p:nvGraphicFramePr>
        <p:xfrm>
          <a:off x="150812" y="1143000"/>
          <a:ext cx="11734800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354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5612" y="152400"/>
            <a:ext cx="922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Independent Third-Party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Verification: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Accreditation Process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5692364"/>
              </p:ext>
            </p:extLst>
          </p:nvPr>
        </p:nvGraphicFramePr>
        <p:xfrm>
          <a:off x="303212" y="1143000"/>
          <a:ext cx="11049000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07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8012" y="152400"/>
            <a:ext cx="9083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Independent Third-Party Verification of Employment Results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62269357"/>
              </p:ext>
            </p:extLst>
          </p:nvPr>
        </p:nvGraphicFramePr>
        <p:xfrm>
          <a:off x="379412" y="1295400"/>
          <a:ext cx="11353800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42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5612" y="1371600"/>
            <a:ext cx="115062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endParaRPr lang="en-US" sz="1050" dirty="0">
              <a:latin typeface="Calibri Light" panose="020F0302020204030204" pitchFamily="34" charset="0"/>
            </a:endParaRPr>
          </a:p>
          <a:p>
            <a:r>
              <a:rPr lang="en-US" sz="2300" dirty="0">
                <a:latin typeface="High Tower Text" panose="02040502050506030303" pitchFamily="18" charset="0"/>
              </a:rPr>
              <a:t>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2300" dirty="0">
              <a:latin typeface="Gill Sans MT" panose="020B05020201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3712" y="862337"/>
            <a:ext cx="9675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</a:rPr>
              <a:t>The school must provide the following </a:t>
            </a:r>
            <a:r>
              <a:rPr lang="en-US" sz="2000" dirty="0" smtClean="0">
                <a:latin typeface="Calibri Light" panose="020F0302020204030204" pitchFamily="34" charset="0"/>
              </a:rPr>
              <a:t>chart with aggregate institutional results across all programs:</a:t>
            </a:r>
            <a:endParaRPr lang="en-US" sz="2000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132" y="4010731"/>
            <a:ext cx="76200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latin typeface="Calibri Light" panose="020F0302020204030204" pitchFamily="34" charset="0"/>
              </a:rPr>
              <a:t>*   Students </a:t>
            </a:r>
            <a:r>
              <a:rPr lang="en-US" sz="1050" i="1" dirty="0">
                <a:latin typeface="Calibri Light" panose="020F0302020204030204" pitchFamily="34" charset="0"/>
              </a:rPr>
              <a:t>classified as Graduates - Employed in Field across all programs for Annual Report year</a:t>
            </a:r>
          </a:p>
          <a:p>
            <a:endParaRPr lang="en-US" sz="1050" i="1" dirty="0">
              <a:latin typeface="Calibri Light" panose="020F0302020204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72564" y="4732412"/>
          <a:ext cx="10210800" cy="822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5400"/>
                <a:gridCol w="5105400"/>
              </a:tblGrid>
              <a:tr h="27432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Placements Verified by a Different Independent Third-Party*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Company Name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Number of Graduates Verified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05044" y="5694137"/>
            <a:ext cx="1021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	</a:t>
            </a:r>
            <a:r>
              <a:rPr lang="en-US" sz="1050" i="1" dirty="0">
                <a:latin typeface="Calibri Light" panose="020F0302020204030204" pitchFamily="34" charset="0"/>
              </a:rPr>
              <a:t>Graduates that were unable to be verified by the school’s chosen vendor but were verified by a different third-party company like “The Work Number.”</a:t>
            </a:r>
          </a:p>
          <a:p>
            <a:endParaRPr lang="en-US" sz="1050" i="1" dirty="0">
              <a:latin typeface="Calibri Light" panose="020F030202020403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852441" y="1768846"/>
          <a:ext cx="10210800" cy="2103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4615"/>
                <a:gridCol w="684314"/>
                <a:gridCol w="684314"/>
                <a:gridCol w="684314"/>
                <a:gridCol w="684314"/>
                <a:gridCol w="684314"/>
                <a:gridCol w="3394615"/>
              </a:tblGrid>
              <a:tr h="426720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</a:rPr>
                        <a:t>Independent Third Party Initial Employment Verification </a:t>
                      </a:r>
                      <a:endParaRPr lang="en-US" sz="1050" b="1" dirty="0"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 Light" panose="020F0302020204030204" pitchFamily="34" charset="0"/>
                        </a:rPr>
                        <a:t>Reported Institutional Rates</a:t>
                      </a:r>
                      <a:endParaRPr lang="en-US" sz="1050" b="1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Annual Report Year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Name of Company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Total number of students sampled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Total number of available students to sample*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Sample size percentage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0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0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 Light" panose="020F0302020204030204" pitchFamily="34" charset="0"/>
                        </a:rPr>
                        <a:t>Verified as Correct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 Light" panose="020F0302020204030204" pitchFamily="34" charset="0"/>
                        </a:rPr>
                        <a:t>Verified but Different</a:t>
                      </a:r>
                      <a:endParaRPr lang="en-US" sz="10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 Light" panose="020F0302020204030204" pitchFamily="34" charset="0"/>
                        </a:rPr>
                        <a:t>Unable to Verify</a:t>
                      </a:r>
                      <a:endParaRPr lang="en-US" sz="10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Verified as Not Correct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227012" y="156044"/>
            <a:ext cx="9675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ggregate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I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nstitutional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esults Across ALL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P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rograms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1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99212" y="3124200"/>
            <a:ext cx="6111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Gill Sans"/>
              </a:rPr>
              <a:t>Verification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Gill Sans"/>
              </a:rPr>
              <a:t>Categories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346" y="228600"/>
            <a:ext cx="1687562" cy="16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5612" y="1828800"/>
            <a:ext cx="39624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just"/>
            <a:endParaRPr lang="en-US" sz="1050" dirty="0">
              <a:latin typeface="Calibri Light" panose="020F0302020204030204" pitchFamily="34" charset="0"/>
            </a:endParaRPr>
          </a:p>
          <a:p>
            <a:pPr marL="457200" indent="-457200" algn="just">
              <a:buAutoNum type="alphaLcPeriod"/>
            </a:pPr>
            <a:r>
              <a:rPr lang="en-US" sz="2300" dirty="0" smtClean="0">
                <a:latin typeface="Berlin Sans FB" panose="020E0602020502020306" pitchFamily="34" charset="0"/>
              </a:rPr>
              <a:t>The </a:t>
            </a:r>
            <a:r>
              <a:rPr lang="en-US" sz="23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total number of students </a:t>
            </a:r>
            <a:r>
              <a:rPr lang="en-US" sz="2300" dirty="0">
                <a:latin typeface="Berlin Sans FB" panose="020E0602020502020306" pitchFamily="34" charset="0"/>
              </a:rPr>
              <a:t>in the sample; </a:t>
            </a:r>
            <a:r>
              <a:rPr lang="en-US" sz="2300" dirty="0" smtClean="0">
                <a:latin typeface="Berlin Sans FB" panose="020E0602020502020306" pitchFamily="34" charset="0"/>
              </a:rPr>
              <a:t>and</a:t>
            </a:r>
          </a:p>
          <a:p>
            <a:pPr marL="457200" indent="-457200" algn="just">
              <a:buAutoNum type="alphaLcPeriod"/>
            </a:pPr>
            <a:endParaRPr lang="en-US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457200" indent="-457200" algn="just">
              <a:buAutoNum type="alphaLcPeriod" startAt="2"/>
            </a:pPr>
            <a:r>
              <a:rPr lang="en-US" sz="2300" dirty="0">
                <a:latin typeface="Berlin Sans FB" panose="020E0602020502020306" pitchFamily="34" charset="0"/>
              </a:rPr>
              <a:t>The</a:t>
            </a: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23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number of students</a:t>
            </a:r>
            <a:r>
              <a:rPr lang="en-US" sz="2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2300" dirty="0">
                <a:latin typeface="Berlin Sans FB" panose="020E0602020502020306" pitchFamily="34" charset="0"/>
              </a:rPr>
              <a:t>in</a:t>
            </a: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2300" dirty="0">
                <a:latin typeface="Berlin Sans FB" panose="020E0602020502020306" pitchFamily="34" charset="0"/>
              </a:rPr>
              <a:t>each of the categories below and the </a:t>
            </a:r>
            <a:r>
              <a:rPr lang="en-US" sz="23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percentage</a:t>
            </a:r>
            <a:r>
              <a:rPr lang="en-US" sz="2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2300" dirty="0">
                <a:latin typeface="Berlin Sans FB" panose="020E0602020502020306" pitchFamily="34" charset="0"/>
              </a:rPr>
              <a:t>in each </a:t>
            </a:r>
            <a:r>
              <a:rPr lang="en-US" sz="2300" dirty="0" smtClean="0">
                <a:latin typeface="Berlin Sans FB" panose="020E0602020502020306" pitchFamily="34" charset="0"/>
              </a:rPr>
              <a:t>category listed.</a:t>
            </a:r>
            <a:endParaRPr lang="en-US" sz="1100" dirty="0">
              <a:latin typeface="Berlin Sans FB" panose="020E0602020502020306" pitchFamily="34" charset="0"/>
            </a:endParaRPr>
          </a:p>
          <a:p>
            <a:pPr lvl="1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/>
            </a:r>
            <a:b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en-US" sz="2300" dirty="0">
                <a:latin typeface="High Tower Text" panose="02040502050506030303" pitchFamily="18" charset="0"/>
              </a:rPr>
              <a:t>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2300" dirty="0">
              <a:latin typeface="Gill Sans MT" panose="020B05020201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612" y="228601"/>
            <a:ext cx="8321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The school must provide the following as part of this SER: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83990371"/>
              </p:ext>
            </p:extLst>
          </p:nvPr>
        </p:nvGraphicFramePr>
        <p:xfrm>
          <a:off x="4027142" y="106680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41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99212" y="3124200"/>
            <a:ext cx="6111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Gill Sans"/>
              </a:rPr>
              <a:t>Foundational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Gill Sans"/>
              </a:rPr>
              <a:t>Thoughts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4896504"/>
            <a:ext cx="1926860" cy="19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42260389"/>
              </p:ext>
            </p:extLst>
          </p:nvPr>
        </p:nvGraphicFramePr>
        <p:xfrm>
          <a:off x="2055812" y="1219200"/>
          <a:ext cx="9296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293812" y="76200"/>
            <a:ext cx="832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Verified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as Correct</a:t>
            </a:r>
          </a:p>
        </p:txBody>
      </p:sp>
    </p:spTree>
    <p:extLst>
      <p:ext uri="{BB962C8B-B14F-4D97-AF65-F5344CB8AC3E}">
        <p14:creationId xmlns:p14="http://schemas.microsoft.com/office/powerpoint/2010/main" val="12525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9412" y="7620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Verified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as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Correct:  Automotive Technology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81475306"/>
              </p:ext>
            </p:extLst>
          </p:nvPr>
        </p:nvGraphicFramePr>
        <p:xfrm>
          <a:off x="538000" y="1524000"/>
          <a:ext cx="10896600" cy="5188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9400" y="838200"/>
            <a:ext cx="11125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rlin Sans FB" panose="020E0602020502020306" pitchFamily="34" charset="0"/>
              </a:rPr>
              <a:t>A completed employment record for a graduate from the Automotive Technology program indicates the graduate as being employed in field as a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Mechanic.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90107843"/>
              </p:ext>
            </p:extLst>
          </p:nvPr>
        </p:nvGraphicFramePr>
        <p:xfrm>
          <a:off x="1313716" y="1219200"/>
          <a:ext cx="10972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293812" y="76200"/>
            <a:ext cx="832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Verified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but Different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76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65865628"/>
              </p:ext>
            </p:extLst>
          </p:nvPr>
        </p:nvGraphicFramePr>
        <p:xfrm>
          <a:off x="1217612" y="1066800"/>
          <a:ext cx="96774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293812" y="76200"/>
            <a:ext cx="832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Unable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to Verify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94252345"/>
              </p:ext>
            </p:extLst>
          </p:nvPr>
        </p:nvGraphicFramePr>
        <p:xfrm>
          <a:off x="1522412" y="1219200"/>
          <a:ext cx="9296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1293812" y="76200"/>
            <a:ext cx="832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Verified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as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Not Correct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3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5812" y="2895600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Independent Verification Results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2014 / 2015 – Accreditation Cycle</a:t>
            </a:r>
          </a:p>
          <a:p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12" y="304800"/>
            <a:ext cx="3730752" cy="18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761801" y="1829218"/>
            <a:ext cx="10665222" cy="452478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6" indent="0">
              <a:buNone/>
            </a:pPr>
            <a:r>
              <a:rPr lang="en-US" sz="4000" b="1" dirty="0" smtClean="0">
                <a:solidFill>
                  <a:srgbClr val="0C5C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226</a:t>
            </a:r>
            <a:r>
              <a:rPr lang="en-US" sz="3200" b="1" dirty="0" smtClean="0">
                <a:solidFill>
                  <a:srgbClr val="0C5C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Schools with Results</a:t>
            </a:r>
          </a:p>
          <a:p>
            <a:r>
              <a:rPr lang="en-US" sz="4000" b="1" dirty="0">
                <a:solidFill>
                  <a:srgbClr val="0C5C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28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Different Independent Third Parties</a:t>
            </a:r>
          </a:p>
          <a:p>
            <a:r>
              <a:rPr lang="en-US" sz="4000" b="1" dirty="0" smtClean="0">
                <a:solidFill>
                  <a:srgbClr val="0C5C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16,933</a:t>
            </a:r>
            <a:r>
              <a:rPr lang="en-US" sz="3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 records</a:t>
            </a:r>
            <a:endParaRPr lang="en-US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  <a:p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95%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(215 of 226) </a:t>
            </a:r>
            <a:r>
              <a:rPr 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schools met the required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50%</a:t>
            </a: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sample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.</a:t>
            </a:r>
          </a:p>
          <a:p>
            <a:pPr marL="856993" lvl="1" indent="-457063">
              <a:spcBef>
                <a:spcPts val="1200"/>
              </a:spcBef>
            </a:pP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17%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(39 </a:t>
            </a:r>
            <a:r>
              <a:rPr 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of </a:t>
            </a:r>
            <a:r>
              <a:rPr lang="en-US" sz="3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226) </a:t>
            </a:r>
            <a:r>
              <a:rPr lang="en-US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submitted 100% samples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.</a:t>
            </a:r>
          </a:p>
          <a:p>
            <a:pPr marL="399930" lvl="1" indent="0">
              <a:spcBef>
                <a:spcPts val="1200"/>
              </a:spcBef>
              <a:buNone/>
            </a:pP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612" y="94346"/>
            <a:ext cx="10365538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9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Independent Verification: </a:t>
            </a:r>
            <a:r>
              <a:rPr lang="en-US" sz="3199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 Year Totals</a:t>
            </a:r>
            <a:endParaRPr lang="en-US" sz="3199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612" y="94346"/>
            <a:ext cx="10365538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9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Independent Verification: </a:t>
            </a:r>
            <a:r>
              <a:rPr lang="en-US" sz="3199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 Year Totals</a:t>
            </a:r>
            <a:endParaRPr lang="en-US" sz="3199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/>
          </p:nvPr>
        </p:nvGraphicFramePr>
        <p:xfrm>
          <a:off x="2055812" y="567972"/>
          <a:ext cx="10210834" cy="6290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685212" y="3048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69%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2212" y="22098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21%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9611" y="1355653"/>
            <a:ext cx="60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8%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212" y="4876800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06" indent="0">
              <a:buNone/>
            </a:pPr>
            <a:r>
              <a:rPr lang="en-US" sz="2400" b="1" dirty="0" smtClean="0">
                <a:solidFill>
                  <a:srgbClr val="0C5CAB"/>
                </a:solidFill>
                <a:latin typeface="Berlin Sans FB" panose="020E0602020502020306" pitchFamily="34" charset="0"/>
              </a:rPr>
              <a:t>226 </a:t>
            </a:r>
            <a:r>
              <a:rPr lang="en-US" sz="2400" dirty="0">
                <a:latin typeface="Berlin Sans FB" panose="020E0602020502020306" pitchFamily="34" charset="0"/>
              </a:rPr>
              <a:t>Schools with Results</a:t>
            </a:r>
          </a:p>
          <a:p>
            <a:r>
              <a:rPr lang="en-US" sz="2400" b="1" dirty="0" smtClean="0">
                <a:solidFill>
                  <a:srgbClr val="0C5CAB"/>
                </a:solidFill>
                <a:latin typeface="Berlin Sans FB" panose="020E0602020502020306" pitchFamily="34" charset="0"/>
              </a:rPr>
              <a:t>16,933</a:t>
            </a:r>
            <a:r>
              <a:rPr lang="en-US" sz="2400" dirty="0" smtClean="0">
                <a:solidFill>
                  <a:srgbClr val="0C5CAB"/>
                </a:solidFill>
                <a:latin typeface="Berlin Sans FB" panose="020E0602020502020306" pitchFamily="34" charset="0"/>
              </a:rPr>
              <a:t> </a:t>
            </a:r>
            <a:r>
              <a:rPr lang="en-US" sz="2400" dirty="0">
                <a:latin typeface="Berlin Sans FB" panose="020E0602020502020306" pitchFamily="34" charset="0"/>
              </a:rPr>
              <a:t>records</a:t>
            </a:r>
          </a:p>
        </p:txBody>
      </p:sp>
    </p:spTree>
    <p:extLst>
      <p:ext uri="{BB962C8B-B14F-4D97-AF65-F5344CB8AC3E}">
        <p14:creationId xmlns:p14="http://schemas.microsoft.com/office/powerpoint/2010/main" val="274849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1370012" y="914400"/>
          <a:ext cx="9852526" cy="61423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3779"/>
                <a:gridCol w="2303779"/>
                <a:gridCol w="1711449"/>
                <a:gridCol w="1870686"/>
                <a:gridCol w="1662833"/>
              </a:tblGrid>
              <a:tr h="835972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 Light" panose="020F0302020204030204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Verified as Correct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Not</a:t>
                      </a:r>
                      <a:r>
                        <a:rPr lang="en-US" sz="18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 Verified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Verified but Different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Verified as Not Correct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rgbClr val="99CCFF"/>
                    </a:solidFill>
                  </a:tcPr>
                </a:tc>
              </a:tr>
              <a:tr h="572289"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latin typeface="Berlin Sans FB" panose="020E0602020502020306" pitchFamily="34" charset="0"/>
                        </a:rPr>
                        <a:t>January 2014</a:t>
                      </a:r>
                      <a:endParaRPr lang="en-US" sz="1400" b="1" baseline="0" dirty="0">
                        <a:solidFill>
                          <a:schemeClr val="bg1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Berlin Sans FB" panose="020E0602020502020306" pitchFamily="34" charset="0"/>
                        </a:rPr>
                        <a:t>59%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 (1586 of 2668)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Berlin Sans FB" panose="020E0602020502020306" pitchFamily="34" charset="0"/>
                        </a:rPr>
                        <a:t>30%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 (808)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8% (205)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3% (69)</a:t>
                      </a:r>
                    </a:p>
                  </a:txBody>
                  <a:tcPr marL="91416" marR="91416" marT="45708" marB="45708" anchor="ctr"/>
                </a:tc>
              </a:tr>
              <a:tr h="572289"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latin typeface="Berlin Sans FB" panose="020E0602020502020306" pitchFamily="34" charset="0"/>
                        </a:rPr>
                        <a:t>March 2014</a:t>
                      </a:r>
                      <a:endParaRPr lang="en-US" sz="1400" b="1" baseline="0" dirty="0">
                        <a:solidFill>
                          <a:schemeClr val="bg1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78% (995 of 1270)</a:t>
                      </a: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13% (163)</a:t>
                      </a: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7% (91)</a:t>
                      </a: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2% (21)</a:t>
                      </a: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2798"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latin typeface="Berlin Sans FB" panose="020E0602020502020306" pitchFamily="34" charset="0"/>
                        </a:rPr>
                        <a:t>July 2014</a:t>
                      </a:r>
                      <a:endParaRPr lang="en-US" sz="1400" b="1" baseline="0" dirty="0">
                        <a:solidFill>
                          <a:schemeClr val="bg1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77% (2344 of 3026)</a:t>
                      </a: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16% (493)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5% (143)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Berlin Sans FB" panose="020E0602020502020306" pitchFamily="34" charset="0"/>
                        <a:ea typeface="+mn-ea"/>
                        <a:cs typeface="+mn-cs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2% (46)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</a:tr>
              <a:tr h="572289"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latin typeface="Berlin Sans FB" panose="020E0602020502020306" pitchFamily="34" charset="0"/>
                        </a:rPr>
                        <a:t>September 2014</a:t>
                      </a:r>
                      <a:endParaRPr lang="en-US" sz="1400" b="1" baseline="0" dirty="0">
                        <a:solidFill>
                          <a:schemeClr val="bg1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Berlin Sans FB" panose="020E0602020502020306" pitchFamily="34" charset="0"/>
                        </a:rPr>
                        <a:t>57%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 (1359 of 2365)</a:t>
                      </a: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Berlin Sans FB" panose="020E0602020502020306" pitchFamily="34" charset="0"/>
                        </a:rPr>
                        <a:t>28%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 (655)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Berlin Sans FB" panose="020E0602020502020306" pitchFamily="34" charset="0"/>
                        </a:rPr>
                        <a:t>13% 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(312)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2% (39)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2289"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January 2015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69% (2243 of 3229)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17% (553)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11% (356)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3% (86)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</a:tr>
              <a:tr h="572289"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March 2015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68% (1044 of 1546)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16% (248)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Berlin Sans FB" panose="020E0602020502020306" pitchFamily="34" charset="0"/>
                        </a:rPr>
                        <a:t>14% 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(215)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2% (39)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2289"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May 2015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79% (475</a:t>
                      </a:r>
                      <a:r>
                        <a:rPr lang="en-US" sz="1800" baseline="0" dirty="0" smtClean="0">
                          <a:latin typeface="Berlin Sans FB" panose="020E0602020502020306" pitchFamily="34" charset="0"/>
                        </a:rPr>
                        <a:t> 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of 603)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14% (87)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4% (22)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3% (19)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</a:tr>
              <a:tr h="572289"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Berlin Sans FB" panose="020E0602020502020306" pitchFamily="34" charset="0"/>
                        </a:rPr>
                        <a:t>July 2015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71% (1585 of 2226)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15% (323)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11% (254)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3% (64)</a:t>
                      </a:r>
                      <a:endParaRPr lang="en-US" sz="1800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/>
                </a:tc>
              </a:tr>
              <a:tr h="817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latin typeface="Berlin Sans FB" panose="020E0602020502020306" pitchFamily="34" charset="0"/>
                        </a:rPr>
                        <a:t>Overall</a:t>
                      </a:r>
                      <a:endParaRPr lang="en-US" sz="1800" b="1" baseline="0" dirty="0">
                        <a:solidFill>
                          <a:schemeClr val="bg1"/>
                        </a:solidFill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Berlin Sans FB" panose="020E0602020502020306" pitchFamily="34" charset="0"/>
                        </a:rPr>
                        <a:t>69% 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(11,631 of 16,933)</a:t>
                      </a:r>
                      <a:endParaRPr lang="en-US" sz="1800" b="1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Berlin Sans FB" panose="020E0602020502020306" pitchFamily="34" charset="0"/>
                        </a:rPr>
                        <a:t>20% 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(3,330)</a:t>
                      </a:r>
                      <a:endParaRPr lang="en-US" sz="1800" b="1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Berlin Sans FB" panose="020E0602020502020306" pitchFamily="34" charset="0"/>
                        </a:rPr>
                        <a:t>9% 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(1598)</a:t>
                      </a:r>
                      <a:endParaRPr lang="en-US" sz="1800" b="1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Berlin Sans FB" panose="020E0602020502020306" pitchFamily="34" charset="0"/>
                        </a:rPr>
                        <a:t>2% </a:t>
                      </a:r>
                      <a:r>
                        <a:rPr lang="en-US" sz="1800" dirty="0" smtClean="0">
                          <a:latin typeface="Berlin Sans FB" panose="020E0602020502020306" pitchFamily="34" charset="0"/>
                        </a:rPr>
                        <a:t>(383)</a:t>
                      </a:r>
                      <a:endParaRPr lang="en-US" sz="1800" b="1" dirty="0">
                        <a:latin typeface="Berlin Sans FB" panose="020E0602020502020306" pitchFamily="34" charset="0"/>
                      </a:endParaRPr>
                    </a:p>
                  </a:txBody>
                  <a:tcPr marL="91416" marR="91416" marT="45708" marB="45708"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1812" y="152400"/>
            <a:ext cx="10365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Independent Verification: </a:t>
            </a:r>
            <a:r>
              <a:rPr lang="en-US" sz="2800" dirty="0">
                <a:solidFill>
                  <a:srgbClr val="FFFF00"/>
                </a:solidFill>
                <a:latin typeface="Berlin Sans FB" panose="020E0602020502020306" pitchFamily="34" charset="0"/>
              </a:rPr>
              <a:t>2014/15 Accreditation Cycle</a:t>
            </a:r>
          </a:p>
        </p:txBody>
      </p:sp>
    </p:spTree>
    <p:extLst>
      <p:ext uri="{BB962C8B-B14F-4D97-AF65-F5344CB8AC3E}">
        <p14:creationId xmlns:p14="http://schemas.microsoft.com/office/powerpoint/2010/main" val="16930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9074" y="152400"/>
            <a:ext cx="10365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Independent Verification: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Commission Activity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270454710"/>
              </p:ext>
            </p:extLst>
          </p:nvPr>
        </p:nvGraphicFramePr>
        <p:xfrm>
          <a:off x="531812" y="1219200"/>
          <a:ext cx="8125883" cy="541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87209" y="1481004"/>
            <a:ext cx="353112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erlin Sans FB" panose="020E0602020502020306" pitchFamily="34" charset="0"/>
              </a:rPr>
              <a:t>Total Number Schools Subject to Employment Verification: </a:t>
            </a:r>
          </a:p>
          <a:p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507</a:t>
            </a:r>
          </a:p>
          <a:p>
            <a:endParaRPr lang="en-US" dirty="0">
              <a:solidFill>
                <a:schemeClr val="tx2"/>
              </a:solidFill>
              <a:latin typeface="Berlin Sans FB" panose="020E0602020502020306" pitchFamily="34" charset="0"/>
            </a:endParaRPr>
          </a:p>
          <a:p>
            <a:r>
              <a:rPr lang="en-US" dirty="0" smtClean="0">
                <a:latin typeface="Berlin Sans FB" panose="020E0602020502020306" pitchFamily="34" charset="0"/>
              </a:rPr>
              <a:t>Total Number of Employment Verification Actions:  </a:t>
            </a:r>
          </a:p>
          <a:p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184</a:t>
            </a:r>
          </a:p>
          <a:p>
            <a:endParaRPr lang="en-US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r>
              <a:rPr lang="en-US" dirty="0" smtClean="0">
                <a:latin typeface="Berlin Sans FB" panose="020E0602020502020306" pitchFamily="34" charset="0"/>
              </a:rPr>
              <a:t>Information Request:       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20% </a:t>
            </a:r>
          </a:p>
          <a:p>
            <a:endParaRPr lang="en-US" dirty="0">
              <a:latin typeface="Berlin Sans FB" panose="020E0602020502020306" pitchFamily="34" charset="0"/>
            </a:endParaRPr>
          </a:p>
          <a:p>
            <a:r>
              <a:rPr lang="en-US" dirty="0" smtClean="0">
                <a:latin typeface="Berlin Sans FB" panose="020E0602020502020306" pitchFamily="34" charset="0"/>
              </a:rPr>
              <a:t>Accept Report</a:t>
            </a:r>
            <a:r>
              <a:rPr lang="en-US" sz="2400" dirty="0" smtClean="0">
                <a:latin typeface="Berlin Sans FB" panose="020E0602020502020306" pitchFamily="34" charset="0"/>
              </a:rPr>
              <a:t>: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      34%</a:t>
            </a:r>
          </a:p>
          <a:p>
            <a:endParaRPr lang="en-US" dirty="0" smtClean="0">
              <a:latin typeface="Berlin Sans FB" panose="020E0602020502020306" pitchFamily="34" charset="0"/>
            </a:endParaRPr>
          </a:p>
          <a:p>
            <a:r>
              <a:rPr lang="en-US" dirty="0" smtClean="0">
                <a:latin typeface="Berlin Sans FB" panose="020E0602020502020306" pitchFamily="34" charset="0"/>
              </a:rPr>
              <a:t>Warning / Probation:        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&lt; 2%</a:t>
            </a:r>
          </a:p>
          <a:p>
            <a:endParaRPr lang="en-US" dirty="0" smtClean="0">
              <a:latin typeface="Berlin Sans FB" panose="020E0602020502020306" pitchFamily="34" charset="0"/>
            </a:endParaRPr>
          </a:p>
          <a:p>
            <a:endParaRPr lang="en-US" dirty="0">
              <a:latin typeface="Berlin Sans FB" panose="020E0602020502020306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13412" y="4876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780212" y="4876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713412" y="4876800"/>
            <a:ext cx="1981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694612" y="48768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99112" y="4568908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Additional Compliance Findings</a:t>
            </a:r>
            <a:endParaRPr lang="en-US" sz="12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8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idx="1"/>
          </p:nvPr>
        </p:nvSpPr>
        <p:spPr bwMode="auto">
          <a:xfrm>
            <a:off x="126631" y="2819400"/>
            <a:ext cx="3813862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lIns="67884" tIns="33346" rIns="67884" bIns="33346" rtlCol="0">
            <a:normAutofit fontScale="92500" lnSpcReduction="10000"/>
          </a:bodyPr>
          <a:lstStyle/>
          <a:p>
            <a:endParaRPr lang="en-US" sz="750" b="1" u="sng" dirty="0">
              <a:latin typeface="Calibri Light" panose="020F0302020204030204" pitchFamily="34" charset="0"/>
            </a:endParaRPr>
          </a:p>
          <a:p>
            <a:pPr marL="34299" indent="0" algn="ctr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Meaningful things are happening 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every day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ACCSC- accredited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institutions.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>
              <a:latin typeface="Calibri Light" panose="020F0302020204030204" pitchFamily="34" charset="0"/>
            </a:endParaRPr>
          </a:p>
          <a:p>
            <a:pPr algn="ctr"/>
            <a:endParaRPr lang="en-US" sz="1425" dirty="0">
              <a:latin typeface="Gill Sans MT" panose="020B0502020104020203" pitchFamily="34" charset="0"/>
            </a:endParaRPr>
          </a:p>
          <a:p>
            <a:pPr lvl="1" algn="just"/>
            <a:endParaRPr lang="en-US" sz="1500" dirty="0">
              <a:latin typeface="Gill Sans MT" panose="020B0502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12" y="152400"/>
            <a:ext cx="6115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Foundational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Thoughts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23" y="4114800"/>
            <a:ext cx="3651112" cy="2488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12" y="1058277"/>
            <a:ext cx="3687196" cy="27653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50" y="4114800"/>
            <a:ext cx="3707328" cy="247130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23" y="1058277"/>
            <a:ext cx="3662469" cy="27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32012" y="91943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Q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&amp; 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8518" y="5486400"/>
            <a:ext cx="7918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3604466" y="68580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3513877"/>
            <a:ext cx="300118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637212" y="2895600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dirty="0" smtClean="0">
                <a:solidFill>
                  <a:schemeClr val="bg1"/>
                </a:solidFill>
                <a:latin typeface="Berlin Sans FB" panose="020E0602020502020306" pitchFamily="34" charset="0"/>
                <a:ea typeface="Batang" panose="02030600000101010101" pitchFamily="18" charset="-127"/>
              </a:rPr>
              <a:t>The Graduation and Employment Chart</a:t>
            </a:r>
          </a:p>
          <a:p>
            <a:endParaRPr lang="en-US" altLang="en-US" sz="2400" dirty="0" smtClean="0">
              <a:solidFill>
                <a:schemeClr val="bg1"/>
              </a:solidFill>
              <a:latin typeface="Berlin Sans FB" panose="020E0602020502020306" pitchFamily="34" charset="0"/>
              <a:ea typeface="Batang" panose="02030600000101010101" pitchFamily="18" charset="-127"/>
            </a:endParaRPr>
          </a:p>
          <a:p>
            <a:r>
              <a:rPr lang="en-US" altLang="en-US" sz="2400" dirty="0" smtClean="0">
                <a:solidFill>
                  <a:srgbClr val="FFFF00"/>
                </a:solidFill>
                <a:latin typeface="Berlin Sans FB" panose="020E0602020502020306" pitchFamily="34" charset="0"/>
                <a:ea typeface="Batang" panose="02030600000101010101" pitchFamily="18" charset="-127"/>
              </a:rPr>
              <a:t>A Line by Line Analysis</a:t>
            </a: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4818236"/>
            <a:ext cx="2016211" cy="201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70193587"/>
              </p:ext>
            </p:extLst>
          </p:nvPr>
        </p:nvGraphicFramePr>
        <p:xfrm>
          <a:off x="1217612" y="1219200"/>
          <a:ext cx="1246517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>
            <a:off x="74612" y="2590800"/>
            <a:ext cx="2667000" cy="2514600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30188" y="3048000"/>
            <a:ext cx="333433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b="1" dirty="0">
              <a:solidFill>
                <a:srgbClr val="6600FF"/>
              </a:solidFill>
              <a:latin typeface="Californian FB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The Graduation and Employment Chart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dirty="0" smtClean="0">
              <a:solidFill>
                <a:srgbClr val="0070C0"/>
              </a:solidFill>
              <a:latin typeface="Calibri Light" panose="020F0302020204030204" pitchFamily="34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1100" dirty="0">
              <a:solidFill>
                <a:srgbClr val="0033CC"/>
              </a:solidFill>
              <a:latin typeface="Calibri Light" panose="020F0302020204030204" pitchFamily="34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endParaRPr lang="en-US" sz="1600" dirty="0">
              <a:solidFill>
                <a:srgbClr val="0033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9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9012" y="76200"/>
            <a:ext cx="2847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244" algn="ctr">
              <a:spcBef>
                <a:spcPct val="20000"/>
              </a:spcBef>
              <a:spcAft>
                <a:spcPts val="225"/>
              </a:spcAft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The G/E Chart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24255527"/>
              </p:ext>
            </p:extLst>
          </p:nvPr>
        </p:nvGraphicFramePr>
        <p:xfrm>
          <a:off x="531812" y="990600"/>
          <a:ext cx="108966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618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944752"/>
            <a:ext cx="10969625" cy="914394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en-US" altLang="en-US" dirty="0" smtClean="0">
                <a:latin typeface="Berlin Sans FB" panose="020E0602020502020306" pitchFamily="34" charset="0"/>
              </a:rPr>
              <a:t>Two Welding Programs   One F/T (8-month) One P/T (12-month)</a:t>
            </a:r>
          </a:p>
          <a:p>
            <a:pPr lvl="1"/>
            <a:r>
              <a:rPr lang="en-US" altLang="en-US" dirty="0" smtClean="0">
                <a:latin typeface="Berlin Sans FB" panose="020E0602020502020306" pitchFamily="34" charset="0"/>
              </a:rPr>
              <a:t>Two Separate Graduation and Employment Charts </a:t>
            </a:r>
          </a:p>
          <a:p>
            <a:pPr lvl="2"/>
            <a:r>
              <a:rPr lang="en-US" altLang="en-US" dirty="0" smtClean="0">
                <a:latin typeface="Berlin Sans FB" panose="020E0602020502020306" pitchFamily="34" charset="0"/>
              </a:rPr>
              <a:t>Based on Length of Program 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457199" y="1828801"/>
            <a:ext cx="5332413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1800" u="sng" dirty="0">
              <a:latin typeface="Berlin Sans FB" panose="020E0602020502020306" pitchFamily="34" charset="0"/>
            </a:endParaRPr>
          </a:p>
          <a:p>
            <a:r>
              <a:rPr lang="en-US" altLang="en-US" sz="1800" dirty="0">
                <a:latin typeface="Berlin Sans FB" panose="020E0602020502020306" pitchFamily="34" charset="0"/>
              </a:rPr>
              <a:t>Assumption:</a:t>
            </a:r>
            <a:r>
              <a:rPr lang="en-US" altLang="en-US" sz="1800" b="1" dirty="0">
                <a:latin typeface="Berlin Sans FB" panose="020E0602020502020306" pitchFamily="34" charset="0"/>
              </a:rPr>
              <a:t>	</a:t>
            </a:r>
            <a:r>
              <a:rPr lang="en-US" altLang="en-US" sz="1800" dirty="0">
                <a:latin typeface="Berlin Sans FB" panose="020E0602020502020306" pitchFamily="34" charset="0"/>
              </a:rPr>
              <a:t>8</a:t>
            </a:r>
            <a:r>
              <a:rPr lang="en-US" altLang="en-US" sz="1800" dirty="0" smtClean="0">
                <a:latin typeface="Berlin Sans FB" panose="020E0602020502020306" pitchFamily="34" charset="0"/>
              </a:rPr>
              <a:t>-month </a:t>
            </a:r>
            <a:r>
              <a:rPr lang="en-US" altLang="en-US" sz="1800" dirty="0">
                <a:latin typeface="Berlin Sans FB" panose="020E0602020502020306" pitchFamily="34" charset="0"/>
              </a:rPr>
              <a:t>program</a:t>
            </a:r>
            <a:endParaRPr lang="en-US" altLang="en-US" sz="1800" b="1" dirty="0">
              <a:latin typeface="Berlin Sans FB" panose="020E0602020502020306" pitchFamily="34" charset="0"/>
            </a:endParaRPr>
          </a:p>
          <a:p>
            <a:r>
              <a:rPr lang="en-US" altLang="en-US" sz="1800" dirty="0">
                <a:latin typeface="Berlin Sans FB" panose="020E0602020502020306" pitchFamily="34" charset="0"/>
              </a:rPr>
              <a:t>Report Date:</a:t>
            </a:r>
            <a:r>
              <a:rPr lang="en-US" altLang="en-US" sz="1800" b="1" dirty="0">
                <a:latin typeface="Berlin Sans FB" panose="020E0602020502020306" pitchFamily="34" charset="0"/>
              </a:rPr>
              <a:t>	</a:t>
            </a:r>
            <a:r>
              <a:rPr lang="en-US" altLang="en-US" sz="1800" dirty="0" smtClean="0">
                <a:latin typeface="Berlin Sans FB" panose="020E0602020502020306" pitchFamily="34" charset="0"/>
              </a:rPr>
              <a:t>July 2016 (07/2016)</a:t>
            </a:r>
            <a:endParaRPr lang="en-US" altLang="en-US" sz="1800" i="1" dirty="0">
              <a:latin typeface="Berlin Sans FB" panose="020E0602020502020306" pitchFamily="34" charset="0"/>
            </a:endParaRPr>
          </a:p>
          <a:p>
            <a:endParaRPr lang="en-US" altLang="en-US" sz="1800" i="1" dirty="0">
              <a:latin typeface="Berlin Sans FB" panose="020E0602020502020306" pitchFamily="34" charset="0"/>
            </a:endParaRPr>
          </a:p>
          <a:p>
            <a:r>
              <a:rPr lang="en-US" altLang="en-US" sz="1800" i="1" dirty="0">
                <a:latin typeface="Berlin Sans FB" panose="020E0602020502020306" pitchFamily="34" charset="0"/>
              </a:rPr>
              <a:t>Length of Program</a:t>
            </a:r>
            <a:r>
              <a:rPr lang="en-US" altLang="en-US" sz="1800" dirty="0">
                <a:latin typeface="Berlin Sans FB" panose="020E0602020502020306" pitchFamily="34" charset="0"/>
              </a:rPr>
              <a:t>  		8</a:t>
            </a:r>
            <a:r>
              <a:rPr lang="en-US" altLang="en-US" sz="1800" dirty="0" smtClean="0">
                <a:latin typeface="Berlin Sans FB" panose="020E0602020502020306" pitchFamily="34" charset="0"/>
              </a:rPr>
              <a:t> </a:t>
            </a:r>
            <a:r>
              <a:rPr lang="en-US" altLang="en-US" sz="1800" dirty="0">
                <a:latin typeface="Berlin Sans FB" panose="020E0602020502020306" pitchFamily="34" charset="0"/>
              </a:rPr>
              <a:t>months</a:t>
            </a:r>
            <a:endParaRPr lang="en-US" altLang="en-US" sz="1800" i="1" dirty="0">
              <a:latin typeface="Berlin Sans FB" panose="020E0602020502020306" pitchFamily="34" charset="0"/>
            </a:endParaRPr>
          </a:p>
          <a:p>
            <a:r>
              <a:rPr lang="en-US" altLang="en-US" sz="1800" i="1" dirty="0">
                <a:latin typeface="Berlin Sans FB" panose="020E0602020502020306" pitchFamily="34" charset="0"/>
              </a:rPr>
              <a:t>Multiply Length by 1.5 times</a:t>
            </a:r>
            <a:r>
              <a:rPr lang="en-US" altLang="en-US" sz="1800" dirty="0">
                <a:latin typeface="Berlin Sans FB" panose="020E0602020502020306" pitchFamily="34" charset="0"/>
              </a:rPr>
              <a:t> 	</a:t>
            </a:r>
            <a:r>
              <a:rPr lang="en-US" altLang="en-US" sz="1800" dirty="0" smtClean="0">
                <a:latin typeface="Berlin Sans FB" panose="020E0602020502020306" pitchFamily="34" charset="0"/>
              </a:rPr>
              <a:t>	4 </a:t>
            </a:r>
            <a:r>
              <a:rPr lang="en-US" altLang="en-US" sz="1800" dirty="0">
                <a:latin typeface="Berlin Sans FB" panose="020E0602020502020306" pitchFamily="34" charset="0"/>
              </a:rPr>
              <a:t>months</a:t>
            </a:r>
            <a:endParaRPr lang="en-US" altLang="en-US" sz="1800" i="1" dirty="0">
              <a:latin typeface="Berlin Sans FB" panose="020E0602020502020306" pitchFamily="34" charset="0"/>
            </a:endParaRPr>
          </a:p>
          <a:p>
            <a:r>
              <a:rPr lang="en-US" altLang="en-US" sz="1800" i="1" dirty="0">
                <a:latin typeface="Berlin Sans FB" panose="020E0602020502020306" pitchFamily="34" charset="0"/>
              </a:rPr>
              <a:t>Add Three Months for Placement</a:t>
            </a:r>
            <a:r>
              <a:rPr lang="en-US" altLang="en-US" sz="1800" dirty="0">
                <a:latin typeface="Berlin Sans FB" panose="020E0602020502020306" pitchFamily="34" charset="0"/>
              </a:rPr>
              <a:t> 	</a:t>
            </a:r>
            <a:r>
              <a:rPr lang="en-US" altLang="en-US" sz="1800" dirty="0" smtClean="0">
                <a:latin typeface="Berlin Sans FB" panose="020E0602020502020306" pitchFamily="34" charset="0"/>
              </a:rPr>
              <a:t>15 </a:t>
            </a:r>
            <a:r>
              <a:rPr lang="en-US" altLang="en-US" sz="1800" dirty="0">
                <a:latin typeface="Berlin Sans FB" panose="020E0602020502020306" pitchFamily="34" charset="0"/>
              </a:rPr>
              <a:t>months</a:t>
            </a:r>
          </a:p>
          <a:p>
            <a:endParaRPr lang="en-US" altLang="en-US" sz="1800" i="1" dirty="0">
              <a:latin typeface="Berlin Sans FB" panose="020E0602020502020306" pitchFamily="34" charset="0"/>
            </a:endParaRPr>
          </a:p>
          <a:p>
            <a:r>
              <a:rPr lang="en-US" altLang="en-US" sz="1800" i="1" dirty="0" smtClean="0">
                <a:latin typeface="Berlin Sans FB" panose="020E0602020502020306" pitchFamily="34" charset="0"/>
              </a:rPr>
              <a:t>Start of </a:t>
            </a:r>
            <a:r>
              <a:rPr lang="en-US" altLang="en-US" sz="1800" i="1" dirty="0">
                <a:latin typeface="Berlin Sans FB" panose="020E0602020502020306" pitchFamily="34" charset="0"/>
              </a:rPr>
              <a:t>Reporting Period:</a:t>
            </a:r>
            <a:r>
              <a:rPr lang="en-US" altLang="en-US" sz="1800" dirty="0">
                <a:latin typeface="Berlin Sans FB" panose="020E0602020502020306" pitchFamily="34" charset="0"/>
              </a:rPr>
              <a:t>   </a:t>
            </a:r>
          </a:p>
          <a:p>
            <a:r>
              <a:rPr lang="en-US" altLang="en-US" sz="1800" dirty="0" smtClean="0">
                <a:latin typeface="Berlin Sans FB" panose="020E0602020502020306" pitchFamily="34" charset="0"/>
              </a:rPr>
              <a:t>07/16 </a:t>
            </a:r>
            <a:r>
              <a:rPr lang="en-US" altLang="en-US" sz="1800" dirty="0">
                <a:latin typeface="Berlin Sans FB" panose="020E0602020502020306" pitchFamily="34" charset="0"/>
              </a:rPr>
              <a:t>minus </a:t>
            </a:r>
            <a:r>
              <a:rPr lang="en-US" altLang="en-US" sz="1800" dirty="0" smtClean="0">
                <a:latin typeface="Berlin Sans FB" panose="020E0602020502020306" pitchFamily="34" charset="0"/>
              </a:rPr>
              <a:t>12 </a:t>
            </a:r>
            <a:r>
              <a:rPr lang="en-US" altLang="en-US" sz="1800" dirty="0">
                <a:latin typeface="Berlin Sans FB" panose="020E0602020502020306" pitchFamily="34" charset="0"/>
              </a:rPr>
              <a:t>months 	= </a:t>
            </a:r>
            <a:r>
              <a:rPr lang="en-US" altLang="en-US" sz="1800" dirty="0" smtClean="0">
                <a:latin typeface="Berlin Sans FB" panose="020E0602020502020306" pitchFamily="34" charset="0"/>
              </a:rPr>
              <a:t>	 </a:t>
            </a:r>
            <a:r>
              <a:rPr lang="en-US" altLang="en-US" sz="1800" b="1" dirty="0" smtClean="0">
                <a:latin typeface="Berlin Sans FB" panose="020E0602020502020306" pitchFamily="34" charset="0"/>
              </a:rPr>
              <a:t>03/2015</a:t>
            </a:r>
            <a:endParaRPr lang="en-US" altLang="en-US" sz="1800" i="1" dirty="0">
              <a:latin typeface="Berlin Sans FB" panose="020E0602020502020306" pitchFamily="34" charset="0"/>
            </a:endParaRPr>
          </a:p>
          <a:p>
            <a:endParaRPr lang="en-US" altLang="en-US" sz="1800" i="1" dirty="0">
              <a:latin typeface="Berlin Sans FB" panose="020E0602020502020306" pitchFamily="34" charset="0"/>
            </a:endParaRPr>
          </a:p>
          <a:p>
            <a:r>
              <a:rPr lang="en-US" altLang="en-US" sz="1800" i="1" dirty="0" smtClean="0">
                <a:latin typeface="Berlin Sans FB" panose="020E0602020502020306" pitchFamily="34" charset="0"/>
              </a:rPr>
              <a:t>End of </a:t>
            </a:r>
            <a:r>
              <a:rPr lang="en-US" altLang="en-US" sz="1800" i="1" dirty="0">
                <a:latin typeface="Berlin Sans FB" panose="020E0602020502020306" pitchFamily="34" charset="0"/>
              </a:rPr>
              <a:t>Reporting Period:</a:t>
            </a:r>
            <a:r>
              <a:rPr lang="en-US" altLang="en-US" sz="1800" dirty="0">
                <a:latin typeface="Berlin Sans FB" panose="020E0602020502020306" pitchFamily="34" charset="0"/>
              </a:rPr>
              <a:t>               </a:t>
            </a:r>
          </a:p>
          <a:p>
            <a:r>
              <a:rPr lang="en-US" altLang="en-US" sz="1800" dirty="0" smtClean="0">
                <a:latin typeface="Berlin Sans FB" panose="020E0602020502020306" pitchFamily="34" charset="0"/>
              </a:rPr>
              <a:t>03/15 minus </a:t>
            </a:r>
            <a:r>
              <a:rPr lang="en-US" altLang="en-US" sz="1800" dirty="0">
                <a:latin typeface="Berlin Sans FB" panose="020E0602020502020306" pitchFamily="34" charset="0"/>
              </a:rPr>
              <a:t>12 months 	= </a:t>
            </a:r>
            <a:r>
              <a:rPr lang="en-US" altLang="en-US" sz="1800" dirty="0" smtClean="0">
                <a:latin typeface="Berlin Sans FB" panose="020E0602020502020306" pitchFamily="34" charset="0"/>
              </a:rPr>
              <a:t>	 </a:t>
            </a:r>
            <a:r>
              <a:rPr lang="en-US" altLang="en-US" sz="1800" b="1" dirty="0" smtClean="0">
                <a:latin typeface="Berlin Sans FB" panose="020E0602020502020306" pitchFamily="34" charset="0"/>
              </a:rPr>
              <a:t>04/2014</a:t>
            </a:r>
            <a:endParaRPr lang="en-US" altLang="en-US" sz="1800" dirty="0">
              <a:latin typeface="Berlin Sans FB" panose="020E0602020502020306" pitchFamily="34" charset="0"/>
            </a:endParaRPr>
          </a:p>
          <a:p>
            <a:endParaRPr lang="en-US" altLang="en-US" sz="1400" dirty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684212" y="152400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b="1" dirty="0">
                <a:solidFill>
                  <a:schemeClr val="bg1"/>
                </a:solidFill>
                <a:latin typeface="Berlin Sans FB" panose="020E0602020502020306" pitchFamily="34" charset="0"/>
              </a:rPr>
              <a:t>How to Determine Reporting Periods</a:t>
            </a:r>
            <a:endParaRPr lang="en-US" altLang="en-US" sz="2000" b="1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42012" y="1843636"/>
            <a:ext cx="55626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1800" u="sng" dirty="0">
              <a:latin typeface="Garamond" panose="02020404030301010803" pitchFamily="18" charset="0"/>
            </a:endParaRPr>
          </a:p>
          <a:p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Assumption:</a:t>
            </a:r>
            <a:r>
              <a:rPr lang="en-US" altLang="en-US" sz="1800" b="1" dirty="0">
                <a:solidFill>
                  <a:srgbClr val="0070C0"/>
                </a:solidFill>
                <a:latin typeface="Berlin Sans FB" panose="020E0602020502020306" pitchFamily="34" charset="0"/>
              </a:rPr>
              <a:t>	</a:t>
            </a:r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12-month </a:t>
            </a:r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program</a:t>
            </a:r>
            <a:endParaRPr lang="en-US" altLang="en-US" sz="1800" b="1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Report Date:</a:t>
            </a:r>
            <a:r>
              <a:rPr lang="en-US" altLang="en-US" sz="1800" b="1" dirty="0">
                <a:solidFill>
                  <a:srgbClr val="0070C0"/>
                </a:solidFill>
                <a:latin typeface="Berlin Sans FB" panose="020E0602020502020306" pitchFamily="34" charset="0"/>
              </a:rPr>
              <a:t>	</a:t>
            </a:r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July 2016 (07/2016)</a:t>
            </a:r>
            <a:endParaRPr lang="en-US" altLang="en-US" sz="18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endParaRPr lang="en-US" altLang="en-US" sz="18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Length of Program  		</a:t>
            </a:r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12 months</a:t>
            </a:r>
          </a:p>
          <a:p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Multiply Length by 1.5 times 		6 months</a:t>
            </a:r>
          </a:p>
          <a:p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Add </a:t>
            </a:r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Three Months for Placement 	</a:t>
            </a:r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21 </a:t>
            </a:r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months</a:t>
            </a:r>
          </a:p>
          <a:p>
            <a:endParaRPr lang="en-US" altLang="en-US" sz="18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End </a:t>
            </a:r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of Reporting Period:   </a:t>
            </a:r>
          </a:p>
          <a:p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07/16 </a:t>
            </a:r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minus </a:t>
            </a:r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12 </a:t>
            </a:r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months 	=  </a:t>
            </a:r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	</a:t>
            </a:r>
            <a:r>
              <a:rPr lang="en-US" altLang="en-US" sz="1800" b="1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09/2014</a:t>
            </a:r>
            <a:endParaRPr lang="en-US" altLang="en-US" sz="18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endParaRPr lang="en-US" altLang="en-US" sz="18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Start of </a:t>
            </a:r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Reporting Period:               </a:t>
            </a:r>
          </a:p>
          <a:p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09/2014 minus </a:t>
            </a:r>
            <a:r>
              <a:rPr lang="en-US" altLang="en-US" sz="1800" dirty="0">
                <a:solidFill>
                  <a:srgbClr val="0070C0"/>
                </a:solidFill>
                <a:latin typeface="Berlin Sans FB" panose="020E0602020502020306" pitchFamily="34" charset="0"/>
              </a:rPr>
              <a:t>12 months 	= </a:t>
            </a:r>
            <a:r>
              <a:rPr lang="en-US" altLang="en-US" sz="18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	 </a:t>
            </a:r>
            <a:r>
              <a:rPr lang="en-US" altLang="en-US" sz="1800" b="1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10/2013</a:t>
            </a:r>
            <a:endParaRPr lang="en-US" altLang="en-US" sz="1800" dirty="0">
              <a:solidFill>
                <a:srgbClr val="0070C0"/>
              </a:solidFill>
              <a:latin typeface="Berlin Sans FB" panose="020E0602020502020306" pitchFamily="34" charset="0"/>
            </a:endParaRPr>
          </a:p>
          <a:p>
            <a:endParaRPr lang="en-US" altLang="en-US" sz="14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531812" y="152400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T</a:t>
            </a:r>
            <a:r>
              <a:rPr lang="en-US" altLang="en-U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he </a:t>
            </a:r>
            <a:r>
              <a:rPr lang="en-US" alt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Graduation and Employment Chart</a:t>
            </a:r>
            <a:endParaRPr lang="en-US" altLang="en-US" sz="2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2" y="909174"/>
            <a:ext cx="7375638" cy="5948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770812" y="1143000"/>
            <a:ext cx="14478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75643" y="1828800"/>
            <a:ext cx="961969" cy="228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46612" y="2057401"/>
            <a:ext cx="990600" cy="304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56512" y="2057401"/>
            <a:ext cx="990600" cy="304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2" name="Text Box 6"/>
          <p:cNvSpPr txBox="1">
            <a:spLocks noChangeArrowheads="1"/>
          </p:cNvSpPr>
          <p:nvPr/>
        </p:nvSpPr>
        <p:spPr bwMode="auto">
          <a:xfrm>
            <a:off x="608012" y="1219200"/>
            <a:ext cx="10439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Candara" pitchFamily="34" charset="0"/>
              </a:rPr>
              <a:t>You will note there are a series of </a:t>
            </a:r>
            <a:r>
              <a:rPr lang="en-US" sz="2000" b="1" dirty="0">
                <a:latin typeface="Candara" pitchFamily="34" charset="0"/>
              </a:rPr>
              <a:t>Tabs</a:t>
            </a:r>
            <a:r>
              <a:rPr lang="en-US" sz="2000" dirty="0">
                <a:latin typeface="Candara" pitchFamily="34" charset="0"/>
              </a:rPr>
              <a:t> included on the Graduation and Employment Chart:</a:t>
            </a:r>
          </a:p>
          <a:p>
            <a:pPr>
              <a:defRPr/>
            </a:pPr>
            <a:endParaRPr lang="en-US" sz="2000" dirty="0">
              <a:latin typeface="Candara" pitchFamily="34" charset="0"/>
            </a:endParaRPr>
          </a:p>
          <a:p>
            <a:pPr marL="282575" indent="-282575">
              <a:buFont typeface="Arial" pitchFamily="34" charset="0"/>
              <a:buChar char="•"/>
              <a:defRPr/>
            </a:pPr>
            <a:r>
              <a:rPr lang="en-US" sz="2000" dirty="0">
                <a:latin typeface="Candara" pitchFamily="34" charset="0"/>
              </a:rPr>
              <a:t>G&amp;E Chart</a:t>
            </a:r>
          </a:p>
          <a:p>
            <a:pPr marL="282575" indent="-282575">
              <a:buFont typeface="Arial" pitchFamily="34" charset="0"/>
              <a:buChar char="•"/>
              <a:defRPr/>
            </a:pPr>
            <a:r>
              <a:rPr lang="en-US" sz="2000" dirty="0">
                <a:latin typeface="Candara" pitchFamily="34" charset="0"/>
              </a:rPr>
              <a:t>Instructions</a:t>
            </a:r>
          </a:p>
          <a:p>
            <a:pPr marL="282575" indent="-282575">
              <a:buFont typeface="Arial" pitchFamily="34" charset="0"/>
              <a:buChar char="•"/>
              <a:defRPr/>
            </a:pPr>
            <a:r>
              <a:rPr lang="en-US" sz="2000" dirty="0">
                <a:latin typeface="Candara" pitchFamily="34" charset="0"/>
              </a:rPr>
              <a:t>Glossary </a:t>
            </a:r>
          </a:p>
          <a:p>
            <a:pPr>
              <a:defRPr/>
            </a:pPr>
            <a:endParaRPr lang="en-US" sz="2000" dirty="0">
              <a:solidFill>
                <a:srgbClr val="0C5081"/>
              </a:solidFill>
              <a:latin typeface="Candara" pitchFamily="34" charset="0"/>
            </a:endParaRPr>
          </a:p>
          <a:p>
            <a:pPr>
              <a:defRPr/>
            </a:pPr>
            <a:r>
              <a:rPr lang="en-US" sz="2000" b="1" u="sng" dirty="0">
                <a:solidFill>
                  <a:srgbClr val="0C5081"/>
                </a:solidFill>
                <a:latin typeface="Candara" pitchFamily="34" charset="0"/>
              </a:rPr>
              <a:t>Other Features</a:t>
            </a:r>
          </a:p>
          <a:p>
            <a:pPr>
              <a:defRPr/>
            </a:pPr>
            <a:endParaRPr lang="en-US" sz="2000" dirty="0">
              <a:solidFill>
                <a:srgbClr val="0C5081"/>
              </a:solidFill>
              <a:latin typeface="Candara" pitchFamily="34" charset="0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dirty="0">
                <a:latin typeface="Candara" pitchFamily="34" charset="0"/>
              </a:rPr>
              <a:t>The Graduation and Employment Chart </a:t>
            </a:r>
            <a:r>
              <a:rPr lang="en-US" sz="2000" b="1" u="sng" dirty="0">
                <a:latin typeface="Candara" pitchFamily="34" charset="0"/>
              </a:rPr>
              <a:t>automatically calculates </a:t>
            </a:r>
            <a:r>
              <a:rPr lang="en-US" sz="2000" dirty="0">
                <a:latin typeface="Candara" pitchFamily="34" charset="0"/>
              </a:rPr>
              <a:t>the Report Period </a:t>
            </a:r>
            <a:endParaRPr lang="en-US" sz="2000" dirty="0" smtClean="0">
              <a:latin typeface="Candara" pitchFamily="34" charset="0"/>
            </a:endParaRPr>
          </a:p>
          <a:p>
            <a:pPr marL="685800" lvl="1" indent="-228600">
              <a:buFont typeface="Arial" pitchFamily="34" charset="0"/>
              <a:buChar char="•"/>
              <a:defRPr/>
            </a:pPr>
            <a:r>
              <a:rPr lang="en-US" sz="2000" dirty="0">
                <a:latin typeface="Candara" pitchFamily="34" charset="0"/>
              </a:rPr>
              <a:t>B</a:t>
            </a:r>
            <a:r>
              <a:rPr lang="en-US" sz="2000" dirty="0" smtClean="0">
                <a:latin typeface="Candara" pitchFamily="34" charset="0"/>
              </a:rPr>
              <a:t>ased </a:t>
            </a:r>
            <a:r>
              <a:rPr lang="en-US" sz="2000" dirty="0">
                <a:latin typeface="Candara" pitchFamily="34" charset="0"/>
              </a:rPr>
              <a:t>on length of program and report </a:t>
            </a:r>
            <a:r>
              <a:rPr lang="en-US" sz="2000" dirty="0" smtClean="0">
                <a:latin typeface="Candara" pitchFamily="34" charset="0"/>
              </a:rPr>
              <a:t>date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endParaRPr lang="en-US" sz="2000" dirty="0">
              <a:latin typeface="Candara" pitchFamily="34" charset="0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b="1" u="sng" dirty="0">
                <a:latin typeface="Candara" pitchFamily="34" charset="0"/>
              </a:rPr>
              <a:t>Automatically calculates</a:t>
            </a:r>
            <a:r>
              <a:rPr lang="en-US" sz="2000" dirty="0">
                <a:latin typeface="Candara" pitchFamily="34" charset="0"/>
              </a:rPr>
              <a:t> summary categories based on data </a:t>
            </a:r>
            <a:r>
              <a:rPr lang="en-US" sz="2000" dirty="0" smtClean="0">
                <a:latin typeface="Candara" pitchFamily="34" charset="0"/>
              </a:rPr>
              <a:t>entered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endParaRPr lang="en-US" sz="2000" dirty="0">
              <a:latin typeface="Candara" pitchFamily="34" charset="0"/>
            </a:endParaRP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2000" dirty="0">
                <a:latin typeface="Candara" pitchFamily="34" charset="0"/>
              </a:rPr>
              <a:t>Includes a self-checking mechanism to ensure there are no errors in data.</a:t>
            </a:r>
            <a:endParaRPr lang="en-US" dirty="0">
              <a:latin typeface="Garamond" pitchFamily="18" charset="0"/>
            </a:endParaRPr>
          </a:p>
          <a:p>
            <a:pPr>
              <a:defRPr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531812" y="152400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About the Graduation and Employment Chart</a:t>
            </a:r>
            <a:endParaRPr lang="en-US" altLang="en-US" sz="2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4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5612" y="152400"/>
            <a:ext cx="922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Cohort Reporting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5522911"/>
              </p:ext>
            </p:extLst>
          </p:nvPr>
        </p:nvGraphicFramePr>
        <p:xfrm>
          <a:off x="150812" y="1143000"/>
          <a:ext cx="11734800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303212" y="1219200"/>
            <a:ext cx="10287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1175" lvl="1" indent="-457200">
              <a:buFontTx/>
              <a:buChar char="•"/>
              <a:defRPr/>
            </a:pPr>
            <a:r>
              <a:rPr lang="en-US" sz="2000" dirty="0">
                <a:latin typeface="Berlin Sans FB" panose="020E0602020502020306" pitchFamily="34" charset="0"/>
              </a:rPr>
              <a:t>The Graduation and Employment Chart provides a mechanism to track individual students </a:t>
            </a:r>
            <a:r>
              <a:rPr lang="en-US" sz="2000" dirty="0" smtClean="0">
                <a:latin typeface="Berlin Sans FB" panose="020E0602020502020306" pitchFamily="34" charset="0"/>
              </a:rPr>
              <a:t>by </a:t>
            </a:r>
            <a:r>
              <a:rPr lang="en-US" sz="2400" b="1" dirty="0">
                <a:solidFill>
                  <a:srgbClr val="0070C0"/>
                </a:solidFill>
                <a:latin typeface="Berlin Sans FB" panose="020E0602020502020306" pitchFamily="34" charset="0"/>
              </a:rPr>
              <a:t>cohort </a:t>
            </a:r>
            <a:r>
              <a:rPr lang="en-US" sz="2000" dirty="0" smtClean="0">
                <a:latin typeface="Berlin Sans FB" panose="020E0602020502020306" pitchFamily="34" charset="0"/>
              </a:rPr>
              <a:t>within </a:t>
            </a:r>
            <a:r>
              <a:rPr lang="en-US" sz="2000" dirty="0">
                <a:latin typeface="Berlin Sans FB" panose="020E0602020502020306" pitchFamily="34" charset="0"/>
              </a:rPr>
              <a:t>the prescribed </a:t>
            </a:r>
            <a:r>
              <a:rPr lang="en-US" sz="2400" b="1" dirty="0">
                <a:solidFill>
                  <a:srgbClr val="0070C0"/>
                </a:solidFill>
                <a:latin typeface="Berlin Sans FB" panose="020E0602020502020306" pitchFamily="34" charset="0"/>
              </a:rPr>
              <a:t>report period </a:t>
            </a:r>
            <a:r>
              <a:rPr lang="en-US" sz="2000" dirty="0">
                <a:latin typeface="Berlin Sans FB" panose="020E0602020502020306" pitchFamily="34" charset="0"/>
              </a:rPr>
              <a:t>(dictated by program length).</a:t>
            </a:r>
          </a:p>
        </p:txBody>
      </p:sp>
    </p:spTree>
    <p:extLst>
      <p:ext uri="{BB962C8B-B14F-4D97-AF65-F5344CB8AC3E}">
        <p14:creationId xmlns:p14="http://schemas.microsoft.com/office/powerpoint/2010/main" val="8127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206361" y="144783"/>
            <a:ext cx="9496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Welding:  8 months – Certificate – </a:t>
            </a:r>
            <a:r>
              <a:rPr lang="en-US" altLang="en-US" b="1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22</a:t>
            </a:r>
            <a:r>
              <a:rPr lang="en-US" altLang="en-US" b="1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Starts in Report Period</a:t>
            </a:r>
            <a:endParaRPr lang="en-US" alt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914401"/>
            <a:ext cx="1676400" cy="111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28" y="919151"/>
            <a:ext cx="2109774" cy="1149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78" y="5415981"/>
            <a:ext cx="1752600" cy="116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01" y="1040943"/>
            <a:ext cx="1552589" cy="103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65" y="1013237"/>
            <a:ext cx="1641392" cy="1086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57" y="2436467"/>
            <a:ext cx="1525586" cy="1017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46" y="2312451"/>
            <a:ext cx="1776173" cy="1315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31" y="3844071"/>
            <a:ext cx="1104325" cy="165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6" y="5226612"/>
            <a:ext cx="1035726" cy="15535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34" y="2251359"/>
            <a:ext cx="1869617" cy="1400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5" y="2099756"/>
            <a:ext cx="1192739" cy="17869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65" y="3831995"/>
            <a:ext cx="2057691" cy="1371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9" y="5253293"/>
            <a:ext cx="1249895" cy="14937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408" y="2293885"/>
            <a:ext cx="1767720" cy="11763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32" y="2378121"/>
            <a:ext cx="2018788" cy="12112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68" y="3871836"/>
            <a:ext cx="1945440" cy="13547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81" y="3810000"/>
            <a:ext cx="1416811" cy="21290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1115950"/>
            <a:ext cx="1484813" cy="989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5" y="4050191"/>
            <a:ext cx="2274399" cy="113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48" y="5536276"/>
            <a:ext cx="1614392" cy="12107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20" y="3850006"/>
            <a:ext cx="1192983" cy="1627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77" y="969953"/>
            <a:ext cx="1766911" cy="117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4570412" y="1066800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1812" y="76200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Tips and Practical Advice</a:t>
            </a: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91738"/>
            <a:ext cx="6092825" cy="14403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b="1" dirty="0">
                <a:solidFill>
                  <a:srgbClr val="0070C0"/>
                </a:solidFill>
                <a:latin typeface="Calibri Light" panose="020F0302020204030204" pitchFamily="34" charset="0"/>
              </a:rPr>
              <a:t>Consistency of Policies and Procedures as it Relates to Students is Critical.</a:t>
            </a:r>
            <a:endParaRPr lang="en-US" sz="2000" b="1" dirty="0">
              <a:latin typeface="Calibri Light" panose="020F0302020204030204" pitchFamily="34" charset="0"/>
            </a:endParaRPr>
          </a:p>
          <a:p>
            <a:pPr algn="just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dirty="0">
                <a:latin typeface="Calibri Light" panose="020F0302020204030204" pitchFamily="34" charset="0"/>
              </a:rPr>
              <a:t>Through the accreditation process, </a:t>
            </a:r>
            <a:r>
              <a:rPr lang="en-US" dirty="0" smtClean="0">
                <a:latin typeface="Calibri Light" panose="020F0302020204030204" pitchFamily="34" charset="0"/>
              </a:rPr>
              <a:t>ACCSC </a:t>
            </a:r>
            <a:r>
              <a:rPr lang="en-US" dirty="0">
                <a:latin typeface="Calibri Light" panose="020F0302020204030204" pitchFamily="34" charset="0"/>
              </a:rPr>
              <a:t>will evaluate the </a:t>
            </a:r>
            <a:r>
              <a:rPr lang="en-US" b="1" dirty="0">
                <a:solidFill>
                  <a:srgbClr val="0070C0"/>
                </a:solidFill>
                <a:latin typeface="Calibri Light" panose="020F0302020204030204" pitchFamily="34" charset="0"/>
              </a:rPr>
              <a:t>consistent application </a:t>
            </a:r>
            <a:r>
              <a:rPr lang="en-US" dirty="0">
                <a:latin typeface="Calibri Light" panose="020F0302020204030204" pitchFamily="34" charset="0"/>
              </a:rPr>
              <a:t>of a school’s policies and procedures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0817" y="2937957"/>
            <a:ext cx="4811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Every.</a:t>
            </a:r>
            <a:r>
              <a:rPr lang="en-US" sz="3600" b="1" dirty="0">
                <a:latin typeface="Calibri Light" panose="020F0302020204030204" pitchFamily="34" charset="0"/>
              </a:rPr>
              <a:t> 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Student.  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Enrolled</a:t>
            </a:r>
            <a:r>
              <a:rPr lang="en-US" sz="3600" b="1" dirty="0">
                <a:solidFill>
                  <a:srgbClr val="0070C0"/>
                </a:solidFill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3845056"/>
            <a:ext cx="2407096" cy="300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4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3" y="1192529"/>
            <a:ext cx="3889319" cy="2670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47" y="1219200"/>
            <a:ext cx="3962276" cy="2644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47" y="4033825"/>
            <a:ext cx="3896419" cy="2598912"/>
          </a:xfrm>
          <a:prstGeom prst="rect">
            <a:avLst/>
          </a:prstGeom>
        </p:spPr>
      </p:pic>
      <p:pic>
        <p:nvPicPr>
          <p:cNvPr id="9" name="Picture 9" descr="wti 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2" y="4038600"/>
            <a:ext cx="3889320" cy="25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5612" y="152400"/>
            <a:ext cx="6115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Foundational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Thoughts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479038" y="2743200"/>
            <a:ext cx="3617044" cy="1705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84" tIns="33346" rIns="67884" bIns="33346"/>
          <a:lstStyle/>
          <a:p>
            <a:pPr algn="ctr"/>
            <a:r>
              <a:rPr lang="en-US" sz="2800" dirty="0">
                <a:latin typeface="Berlin Sans FB" panose="020E0602020502020306" pitchFamily="34" charset="0"/>
              </a:rPr>
              <a:t>Demonstrating successful student </a:t>
            </a:r>
            <a:r>
              <a:rPr lang="en-US" sz="2800" dirty="0" smtClean="0">
                <a:latin typeface="Berlin Sans FB" panose="020E0602020502020306" pitchFamily="34" charset="0"/>
              </a:rPr>
              <a:t>achievement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is crucial.</a:t>
            </a:r>
            <a:endParaRPr lang="en-US" sz="24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lvl="1" algn="just"/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lvl="0" algn="just"/>
            <a:endParaRPr lang="en-US" sz="15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lvl="0" algn="just"/>
            <a:endParaRPr lang="en-US" sz="15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9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1035719"/>
            <a:ext cx="1494422" cy="996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64" y="1072470"/>
            <a:ext cx="1748603" cy="9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59" y="5174302"/>
            <a:ext cx="1752600" cy="116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31" y="1054358"/>
            <a:ext cx="1445305" cy="959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83" y="1061776"/>
            <a:ext cx="1369145" cy="906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9" y="2244555"/>
            <a:ext cx="1525586" cy="1017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73" y="2218991"/>
            <a:ext cx="1573144" cy="116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23" y="3261612"/>
            <a:ext cx="1104325" cy="165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66" y="5304411"/>
            <a:ext cx="1035726" cy="15535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295" y="2155132"/>
            <a:ext cx="1523005" cy="1140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5" y="2155132"/>
            <a:ext cx="1063166" cy="1592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85" y="3482746"/>
            <a:ext cx="1530959" cy="1020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21" y="5190249"/>
            <a:ext cx="1249895" cy="14937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126" y="2108528"/>
            <a:ext cx="1436044" cy="955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21" y="2218991"/>
            <a:ext cx="1283323" cy="769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95" y="3863541"/>
            <a:ext cx="1506851" cy="10493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534" y="3302659"/>
            <a:ext cx="1121167" cy="16848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66" y="1086667"/>
            <a:ext cx="1179105" cy="786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9" y="3967279"/>
            <a:ext cx="1840381" cy="9201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58" y="4887470"/>
            <a:ext cx="1614392" cy="12107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76" y="3720323"/>
            <a:ext cx="1192983" cy="1627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09" y="1081900"/>
            <a:ext cx="1392917" cy="92830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865812" y="1072470"/>
            <a:ext cx="0" cy="56115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42449" y="61280"/>
            <a:ext cx="94969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Welding:  8 months – Certificate – 22  Students in Two Starts During Report Period  </a:t>
            </a:r>
          </a:p>
          <a:p>
            <a:r>
              <a:rPr lang="en-US" altLang="en-US" sz="2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(4/14 &amp;  10/14)</a:t>
            </a:r>
            <a:endParaRPr lang="en-US" altLang="en-US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1502989" y="734329"/>
            <a:ext cx="26583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6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April 2014 – 10 Students Start</a:t>
            </a:r>
            <a:endParaRPr lang="en-US" altLang="en-US" sz="1600" dirty="0">
              <a:solidFill>
                <a:schemeClr val="tx2"/>
              </a:solidFill>
              <a:latin typeface="Berlin Sans FB" panose="020E0602020502020306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7355282" y="723222"/>
            <a:ext cx="2997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6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October  2014 – 12 Students Start</a:t>
            </a:r>
            <a:endParaRPr lang="en-US" altLang="en-US" sz="1600" dirty="0">
              <a:solidFill>
                <a:schemeClr val="tx2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19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608012" y="1295400"/>
            <a:ext cx="1074420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marL="342900" indent="-342900" algn="ctr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3200" dirty="0">
                <a:latin typeface="Berlin Sans FB" panose="020E0602020502020306" pitchFamily="34" charset="0"/>
              </a:rPr>
              <a:t>Track 10 students that started the </a:t>
            </a:r>
            <a:r>
              <a:rPr lang="en-US" sz="3200" dirty="0" smtClean="0">
                <a:latin typeface="Berlin Sans FB" panose="020E0602020502020306" pitchFamily="34" charset="0"/>
              </a:rPr>
              <a:t>8-month Welding Program (certificate</a:t>
            </a:r>
            <a:r>
              <a:rPr lang="en-US" sz="3200" dirty="0">
                <a:latin typeface="Berlin Sans FB" panose="020E0602020502020306" pitchFamily="34" charset="0"/>
              </a:rPr>
              <a:t>) together in </a:t>
            </a:r>
            <a:r>
              <a:rPr lang="en-US" sz="3200" dirty="0" smtClean="0">
                <a:latin typeface="Berlin Sans FB" panose="020E0602020502020306" pitchFamily="34" charset="0"/>
              </a:rPr>
              <a:t>April 2014.</a:t>
            </a:r>
            <a:endParaRPr lang="en-US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8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206361" y="144783"/>
            <a:ext cx="9496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Welding:  8 months – Certificate – 10 Starts in Cohort</a:t>
            </a:r>
            <a:endParaRPr lang="en-US" altLang="en-US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1035719"/>
            <a:ext cx="1494422" cy="996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64" y="1072470"/>
            <a:ext cx="1748603" cy="9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9" y="2244555"/>
            <a:ext cx="1525586" cy="1017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73" y="2218991"/>
            <a:ext cx="1573144" cy="1165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66" y="5304411"/>
            <a:ext cx="1035726" cy="1553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5" y="2155132"/>
            <a:ext cx="1063166" cy="1592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95" y="3863541"/>
            <a:ext cx="1506851" cy="10493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9" y="3967279"/>
            <a:ext cx="1840381" cy="92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76" y="3720323"/>
            <a:ext cx="1192983" cy="1627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09" y="1081900"/>
            <a:ext cx="1392917" cy="92830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865812" y="1072470"/>
            <a:ext cx="0" cy="56115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6728379" y="2923037"/>
            <a:ext cx="4800600" cy="371475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Track 10 students that </a:t>
            </a:r>
            <a:r>
              <a:rPr lang="en-US" altLang="en-US" sz="2800" b="1" u="sng" dirty="0">
                <a:solidFill>
                  <a:srgbClr val="002060"/>
                </a:solidFill>
                <a:latin typeface="Berlin Sans FB" panose="020E0602020502020306" pitchFamily="34" charset="0"/>
              </a:rPr>
              <a:t>started</a:t>
            </a:r>
            <a:r>
              <a:rPr lang="en-US" altLang="en-US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 the </a:t>
            </a:r>
            <a:r>
              <a:rPr lang="en-US" altLang="en-US" sz="28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8-Month Welding program </a:t>
            </a:r>
            <a:r>
              <a:rPr lang="en-US" altLang="en-US" sz="2800" dirty="0">
                <a:solidFill>
                  <a:srgbClr val="002060"/>
                </a:solidFill>
                <a:latin typeface="Berlin Sans FB" panose="020E0602020502020306" pitchFamily="34" charset="0"/>
              </a:rPr>
              <a:t>in </a:t>
            </a:r>
            <a:r>
              <a:rPr lang="en-US" altLang="en-US" sz="28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April 2014</a:t>
            </a:r>
            <a:endParaRPr lang="en-US" altLang="en-US" sz="4800" dirty="0">
              <a:solidFill>
                <a:srgbClr val="002060"/>
              </a:solidFill>
              <a:latin typeface="Berlin Sans FB" panose="020E0602020502020306" pitchFamily="34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467843" y="168499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3323133" y="1662668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3876646" y="1651967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1459654" y="330559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4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3239051" y="2901978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5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5057776" y="3069914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6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1706454" y="450741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7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3608395" y="4669564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8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5196369" y="5163217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9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3359235" y="6484936"/>
            <a:ext cx="3810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10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9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531812" y="152400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T</a:t>
            </a:r>
            <a:r>
              <a:rPr lang="en-US" altLang="en-U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he </a:t>
            </a:r>
            <a:r>
              <a:rPr lang="en-US" alt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Graduation and Employment Chart</a:t>
            </a:r>
            <a:endParaRPr lang="en-US" altLang="en-US" sz="2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1066800"/>
            <a:ext cx="6701245" cy="579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812" y="32766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students start in the 8-Month Welding Program in April 2014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265612" y="2667000"/>
            <a:ext cx="25146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780212" y="2438400"/>
            <a:ext cx="5334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1" y="1425575"/>
            <a:ext cx="5881687" cy="369888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altLang="en-US" sz="1400">
                <a:solidFill>
                  <a:srgbClr val="FFFF00"/>
                </a:solidFill>
                <a:latin typeface="Garamond" panose="02020404030301010803" pitchFamily="18" charset="0"/>
              </a:rPr>
              <a:t>Cohort Tracking –Practical Exercise</a:t>
            </a:r>
          </a:p>
        </p:txBody>
      </p:sp>
      <p:pic>
        <p:nvPicPr>
          <p:cNvPr id="13315" name="Picture 3" descr="j01784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35" y="2793953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1446212" y="1295401"/>
            <a:ext cx="8534400" cy="1061829"/>
          </a:xfrm>
          <a:prstGeom prst="rect">
            <a:avLst/>
          </a:prstGeom>
          <a:solidFill>
            <a:srgbClr val="99CC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Berlin Sans FB" panose="020E0602020502020306" pitchFamily="34" charset="0"/>
              </a:rPr>
              <a:t>Student </a:t>
            </a:r>
            <a:r>
              <a:rPr lang="en-US" dirty="0" smtClean="0">
                <a:latin typeface="Berlin Sans FB" panose="020E0602020502020306" pitchFamily="34" charset="0"/>
              </a:rPr>
              <a:t>5</a:t>
            </a:r>
            <a:endParaRPr lang="en-US" dirty="0">
              <a:latin typeface="Berlin Sans FB" panose="020E0602020502020306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Berlin Sans FB" panose="020E0602020502020306" pitchFamily="34" charset="0"/>
              </a:rPr>
              <a:t>Transfers from the </a:t>
            </a:r>
            <a:r>
              <a:rPr lang="en-US" dirty="0" smtClean="0">
                <a:latin typeface="Berlin Sans FB" panose="020E0602020502020306" pitchFamily="34" charset="0"/>
              </a:rPr>
              <a:t>Welding 8-Month FT program </a:t>
            </a:r>
            <a:r>
              <a:rPr lang="en-US" dirty="0">
                <a:latin typeface="Berlin Sans FB" panose="020E0602020502020306" pitchFamily="34" charset="0"/>
              </a:rPr>
              <a:t>to the </a:t>
            </a:r>
            <a:r>
              <a:rPr lang="en-US" dirty="0" smtClean="0">
                <a:latin typeface="Berlin Sans FB" panose="020E0602020502020306" pitchFamily="34" charset="0"/>
              </a:rPr>
              <a:t>Welding 12-Month program </a:t>
            </a:r>
            <a:r>
              <a:rPr lang="en-US" dirty="0">
                <a:latin typeface="Berlin Sans FB" panose="020E0602020502020306" pitchFamily="34" charset="0"/>
              </a:rPr>
              <a:t>offered at the school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2513012" y="5719512"/>
            <a:ext cx="7010400" cy="78483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Berlin Sans FB" panose="020E0602020502020306" pitchFamily="34" charset="0"/>
              </a:rPr>
              <a:t>Line 3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Berlin Sans FB" panose="020E0602020502020306" pitchFamily="34" charset="0"/>
              </a:rPr>
              <a:t>Transfer to Another Program =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2" y="2795338"/>
            <a:ext cx="3731178" cy="2487451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06361" y="144783"/>
            <a:ext cx="9496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Line 3:  Transfer </a:t>
            </a:r>
            <a:r>
              <a:rPr lang="en-US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TO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Another Program (at the same campus)</a:t>
            </a:r>
            <a:endParaRPr lang="en-US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6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531812" y="152400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T</a:t>
            </a:r>
            <a:r>
              <a:rPr lang="en-US" altLang="en-U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he </a:t>
            </a:r>
            <a:r>
              <a:rPr lang="en-US" alt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Graduation and Employment Chart</a:t>
            </a:r>
            <a:endParaRPr lang="en-US" altLang="en-US" sz="2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2" y="1143000"/>
            <a:ext cx="6379669" cy="55626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0699" y="4495800"/>
            <a:ext cx="3276600" cy="1600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Berlin Sans FB" panose="020E0602020502020306" pitchFamily="34" charset="0"/>
              </a:rPr>
              <a:t>Student </a:t>
            </a:r>
            <a:r>
              <a:rPr lang="en-US" dirty="0" smtClean="0">
                <a:latin typeface="Berlin Sans FB" panose="020E0602020502020306" pitchFamily="34" charset="0"/>
              </a:rPr>
              <a:t>#5</a:t>
            </a:r>
            <a:endParaRPr lang="en-US" dirty="0">
              <a:latin typeface="Berlin Sans FB" panose="020E0602020502020306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Berlin Sans FB" panose="020E0602020502020306" pitchFamily="34" charset="0"/>
              </a:rPr>
              <a:t>Transfers from the </a:t>
            </a:r>
            <a:r>
              <a:rPr lang="en-US" dirty="0" smtClean="0">
                <a:latin typeface="Berlin Sans FB" panose="020E0602020502020306" pitchFamily="34" charset="0"/>
              </a:rPr>
              <a:t>Welding 8-Month FT program </a:t>
            </a:r>
            <a:r>
              <a:rPr lang="en-US" dirty="0">
                <a:latin typeface="Berlin Sans FB" panose="020E0602020502020306" pitchFamily="34" charset="0"/>
              </a:rPr>
              <a:t>to the </a:t>
            </a:r>
            <a:r>
              <a:rPr lang="en-US" dirty="0" smtClean="0">
                <a:latin typeface="Berlin Sans FB" panose="020E0602020502020306" pitchFamily="34" charset="0"/>
              </a:rPr>
              <a:t>Welding 12-Month program </a:t>
            </a:r>
            <a:r>
              <a:rPr lang="en-US" dirty="0">
                <a:latin typeface="Berlin Sans FB" panose="020E0602020502020306" pitchFamily="34" charset="0"/>
              </a:rPr>
              <a:t>offered at the school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8" y="2286000"/>
            <a:ext cx="2666385" cy="1777589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7011" y="1308694"/>
            <a:ext cx="3581400" cy="78483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Berlin Sans FB" panose="020E0602020502020306" pitchFamily="34" charset="0"/>
              </a:rPr>
              <a:t>Line 3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Berlin Sans FB" panose="020E0602020502020306" pitchFamily="34" charset="0"/>
              </a:rPr>
              <a:t>Transfer to Another Program = 1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79812" y="2717594"/>
            <a:ext cx="3124200" cy="559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780212" y="2667000"/>
            <a:ext cx="457200" cy="241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1035719"/>
            <a:ext cx="1494422" cy="996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64" y="1072470"/>
            <a:ext cx="1748603" cy="9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9" y="2244555"/>
            <a:ext cx="1525586" cy="1017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73" y="2218991"/>
            <a:ext cx="1573144" cy="1165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66" y="5304411"/>
            <a:ext cx="1035726" cy="1553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5" y="2155132"/>
            <a:ext cx="1063166" cy="1592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95" y="3863541"/>
            <a:ext cx="1506851" cy="10493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9" y="3967279"/>
            <a:ext cx="1840381" cy="92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76" y="3720323"/>
            <a:ext cx="1192983" cy="1627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09" y="1081900"/>
            <a:ext cx="1392917" cy="92830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865812" y="1072470"/>
            <a:ext cx="0" cy="56115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467843" y="168499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3323133" y="1662668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3876646" y="1651967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1459654" y="330559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4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3239051" y="2901978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5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5057776" y="3069914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6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1706454" y="450741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7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3608395" y="4669564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8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5196369" y="5163217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9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3359235" y="6484936"/>
            <a:ext cx="3810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10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>
          <a:xfrm>
            <a:off x="6442699" y="789641"/>
            <a:ext cx="5626715" cy="371475"/>
          </a:xfrm>
          <a:prstGeom prst="rect">
            <a:avLst/>
          </a:prstGeom>
          <a:noFill/>
        </p:spPr>
        <p:txBody>
          <a:bodyPr lIns="90488" tIns="44450" rIns="90488" bIns="4445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>
                <a:latin typeface="Berlin Sans FB" panose="020E0602020502020306" pitchFamily="34" charset="0"/>
              </a:rPr>
              <a:t/>
            </a:r>
            <a:br>
              <a:rPr lang="en-US" altLang="en-US" sz="3200" dirty="0" smtClean="0">
                <a:latin typeface="Berlin Sans FB" panose="020E0602020502020306" pitchFamily="34" charset="0"/>
              </a:rPr>
            </a:br>
            <a:r>
              <a:rPr lang="en-US" altLang="en-US" sz="24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1 Student transfers from the 8-month Welding Program to the 12-month Welding program offered at the school</a:t>
            </a:r>
            <a:r>
              <a:rPr lang="en-US" altLang="en-US" sz="2000" dirty="0" smtClean="0">
                <a:solidFill>
                  <a:schemeClr val="tx2"/>
                </a:solidFill>
                <a:latin typeface="Berlin Sans FB" panose="020E0602020502020306" pitchFamily="34" charset="0"/>
              </a:rPr>
              <a:t>.</a:t>
            </a:r>
          </a:p>
          <a:p>
            <a:endParaRPr lang="en-US" altLang="en-US" sz="2000" dirty="0">
              <a:solidFill>
                <a:srgbClr val="C00000"/>
              </a:solidFill>
              <a:latin typeface="Berlin Sans FB" panose="020E0602020502020306" pitchFamily="34" charset="0"/>
            </a:endParaRPr>
          </a:p>
          <a:p>
            <a:r>
              <a:rPr lang="en-US" altLang="en-US" sz="20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This student will be captured on </a:t>
            </a:r>
            <a:r>
              <a:rPr lang="en-US" altLang="en-US" sz="20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Line 4</a:t>
            </a:r>
            <a:r>
              <a:rPr lang="en-US" altLang="en-US" sz="20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 of the G/E Chart for the </a:t>
            </a:r>
            <a:r>
              <a:rPr lang="en-US" altLang="en-US" sz="20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12-month</a:t>
            </a:r>
            <a:r>
              <a:rPr lang="en-US" altLang="en-US" sz="20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 Welding Program offered at the same campus.</a:t>
            </a:r>
            <a:endParaRPr lang="en-US" altLang="en-US" sz="2000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8" name="Picture 22" descr="j030367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849" y="2186236"/>
            <a:ext cx="10191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206361" y="144783"/>
            <a:ext cx="94969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Line 4:  Transfer </a:t>
            </a:r>
            <a:r>
              <a:rPr lang="en-US" altLang="en-US" sz="2800" b="1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FROM</a:t>
            </a:r>
            <a:r>
              <a:rPr lang="en-US" alt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Another Program (at the same campus)</a:t>
            </a:r>
            <a:endParaRPr lang="en-US" altLang="en-US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2" name="Picture 5" descr="j040037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52" y="3878248"/>
            <a:ext cx="18542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7615103" y="6277716"/>
            <a:ext cx="461649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11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8182157" y="4301212"/>
            <a:ext cx="4063378" cy="1754326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Berlin Sans FB" panose="020E0602020502020306" pitchFamily="34" charset="0"/>
              </a:rPr>
              <a:t>Line 4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Berlin Sans FB" panose="020E0602020502020306" pitchFamily="34" charset="0"/>
              </a:rPr>
              <a:t>Student #11: </a:t>
            </a:r>
            <a:r>
              <a:rPr lang="en-US" dirty="0" smtClean="0">
                <a:latin typeface="Berlin Sans FB" panose="020E0602020502020306" pitchFamily="34" charset="0"/>
              </a:rPr>
              <a:t>Enrolled in 12-month Welding Program</a:t>
            </a:r>
            <a:endParaRPr lang="en-US" dirty="0">
              <a:latin typeface="Berlin Sans FB" panose="020E0602020502020306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Berlin Sans FB" panose="020E0602020502020306" pitchFamily="34" charset="0"/>
              </a:rPr>
              <a:t>Transfer from Another Program </a:t>
            </a:r>
            <a:r>
              <a:rPr lang="en-US" dirty="0" smtClean="0">
                <a:latin typeface="Berlin Sans FB" panose="020E0602020502020306" pitchFamily="34" charset="0"/>
              </a:rPr>
              <a:t>(into 8-month)</a:t>
            </a:r>
          </a:p>
        </p:txBody>
      </p:sp>
    </p:spTree>
    <p:extLst>
      <p:ext uri="{BB962C8B-B14F-4D97-AF65-F5344CB8AC3E}">
        <p14:creationId xmlns:p14="http://schemas.microsoft.com/office/powerpoint/2010/main" val="17516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531812" y="152400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T</a:t>
            </a:r>
            <a:r>
              <a:rPr lang="en-US" altLang="en-U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he </a:t>
            </a:r>
            <a:r>
              <a:rPr lang="en-US" alt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Graduation and Employment Chart</a:t>
            </a:r>
            <a:endParaRPr lang="en-US" altLang="en-US" sz="2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1066800"/>
            <a:ext cx="6545786" cy="5715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265612" y="2800042"/>
            <a:ext cx="2438400" cy="108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780212" y="2667000"/>
            <a:ext cx="457200" cy="241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462" y="1299146"/>
            <a:ext cx="4031186" cy="203132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Berlin Sans FB" panose="020E0602020502020306" pitchFamily="34" charset="0"/>
              </a:rPr>
              <a:t>Line 4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Berlin Sans FB" panose="020E0602020502020306" pitchFamily="34" charset="0"/>
              </a:rPr>
              <a:t>Student #11: </a:t>
            </a:r>
            <a:r>
              <a:rPr lang="en-US" dirty="0" smtClean="0">
                <a:latin typeface="Berlin Sans FB" panose="020E0602020502020306" pitchFamily="34" charset="0"/>
              </a:rPr>
              <a:t>Enrolled in 12-month Welding Program</a:t>
            </a:r>
            <a:endParaRPr lang="en-US" dirty="0">
              <a:latin typeface="Berlin Sans FB" panose="020E0602020502020306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latin typeface="Berlin Sans FB" panose="020E0602020502020306" pitchFamily="34" charset="0"/>
              </a:rPr>
              <a:t>Transfer from Another Program </a:t>
            </a:r>
            <a:r>
              <a:rPr lang="en-US" dirty="0" smtClean="0">
                <a:latin typeface="Berlin Sans FB" panose="020E0602020502020306" pitchFamily="34" charset="0"/>
              </a:rPr>
              <a:t>at the same campus into 8-month Welding program.</a:t>
            </a:r>
          </a:p>
        </p:txBody>
      </p:sp>
      <p:pic>
        <p:nvPicPr>
          <p:cNvPr id="14" name="Picture 5" descr="j04003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3505200"/>
            <a:ext cx="185420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694300" y="5904469"/>
            <a:ext cx="461649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11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6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62" name="Rectangle 6"/>
          <p:cNvSpPr>
            <a:spLocks noChangeArrowheads="1"/>
          </p:cNvSpPr>
          <p:nvPr/>
        </p:nvSpPr>
        <p:spPr bwMode="auto">
          <a:xfrm>
            <a:off x="7769225" y="1066800"/>
            <a:ext cx="441960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800" b="1" dirty="0">
                <a:latin typeface="Candara" pitchFamily="34" charset="0"/>
              </a:rPr>
              <a:t>Line #5:  Total Starts </a:t>
            </a:r>
            <a:r>
              <a:rPr lang="en-US" sz="2800" b="1" dirty="0" smtClean="0">
                <a:latin typeface="Candara" pitchFamily="34" charset="0"/>
              </a:rPr>
              <a:t>+/- Transfers (auto-calculated)</a:t>
            </a:r>
            <a:endParaRPr lang="en-US" sz="2800" b="1" dirty="0">
              <a:latin typeface="Candara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r>
              <a:rPr lang="en-US" dirty="0">
                <a:solidFill>
                  <a:schemeClr val="accent2"/>
                </a:solidFill>
                <a:latin typeface="Candara" pitchFamily="34" charset="0"/>
              </a:rPr>
              <a:t>Line #2:  10 Starts</a:t>
            </a:r>
          </a:p>
          <a:p>
            <a:pPr marL="800100" lvl="1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r>
              <a:rPr lang="en-US" dirty="0">
                <a:solidFill>
                  <a:schemeClr val="accent2"/>
                </a:solidFill>
                <a:latin typeface="Candara" pitchFamily="34" charset="0"/>
              </a:rPr>
              <a:t>Line #3:   1 Transfer TO another </a:t>
            </a:r>
            <a:r>
              <a:rPr lang="en-US" dirty="0" smtClean="0">
                <a:solidFill>
                  <a:schemeClr val="accent2"/>
                </a:solidFill>
                <a:latin typeface="Candara" pitchFamily="34" charset="0"/>
              </a:rPr>
              <a:t>program (from 8-month to 12-month)</a:t>
            </a:r>
            <a:endParaRPr lang="en-US" dirty="0">
              <a:solidFill>
                <a:schemeClr val="accent2"/>
              </a:solidFill>
              <a:latin typeface="Candara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r>
              <a:rPr lang="en-US" dirty="0">
                <a:solidFill>
                  <a:schemeClr val="accent2"/>
                </a:solidFill>
                <a:latin typeface="Candara" pitchFamily="34" charset="0"/>
              </a:rPr>
              <a:t>Line #4:  1 Transfer FROM another </a:t>
            </a:r>
            <a:r>
              <a:rPr lang="en-US" dirty="0" smtClean="0">
                <a:solidFill>
                  <a:schemeClr val="accent2"/>
                </a:solidFill>
                <a:latin typeface="Candara" pitchFamily="34" charset="0"/>
              </a:rPr>
              <a:t>program (from 12-month to 8-month)</a:t>
            </a:r>
            <a:endParaRPr lang="en-US" dirty="0">
              <a:solidFill>
                <a:schemeClr val="accent2"/>
              </a:solidFill>
              <a:latin typeface="Candara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3200" b="1" dirty="0">
                <a:latin typeface="Candara" pitchFamily="34" charset="0"/>
              </a:rPr>
              <a:t>Line #5:  10 Total Starts  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endParaRPr lang="en-US" b="1" dirty="0">
              <a:solidFill>
                <a:srgbClr val="FFFFFF"/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1038225"/>
            <a:ext cx="6649661" cy="5791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436812" y="2819400"/>
            <a:ext cx="457200" cy="241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88977933"/>
              </p:ext>
            </p:extLst>
          </p:nvPr>
        </p:nvGraphicFramePr>
        <p:xfrm>
          <a:off x="1217612" y="1678430"/>
          <a:ext cx="12465173" cy="4958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8547" y="228600"/>
            <a:ext cx="5791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Line 6:  Unavailable for Graduation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379412" y="838200"/>
            <a:ext cx="82296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dirty="0">
                <a:latin typeface="Candara" pitchFamily="34" charset="0"/>
              </a:rPr>
              <a:t>This category removes from the graduation rate calculation students who fall into one of the following </a:t>
            </a:r>
            <a:r>
              <a:rPr lang="en-US" b="1" dirty="0">
                <a:latin typeface="Candara" pitchFamily="34" charset="0"/>
              </a:rPr>
              <a:t>four classifications</a:t>
            </a:r>
            <a:r>
              <a:rPr lang="en-US" dirty="0">
                <a:latin typeface="Candara" pitchFamily="34" charset="0"/>
              </a:rPr>
              <a:t>: </a:t>
            </a:r>
          </a:p>
        </p:txBody>
      </p:sp>
      <p:sp>
        <p:nvSpPr>
          <p:cNvPr id="8" name="Oval 7"/>
          <p:cNvSpPr/>
          <p:nvPr/>
        </p:nvSpPr>
        <p:spPr>
          <a:xfrm>
            <a:off x="74612" y="2590800"/>
            <a:ext cx="2667000" cy="25146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230188" y="3048000"/>
            <a:ext cx="333433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b="1" dirty="0">
              <a:solidFill>
                <a:srgbClr val="6600FF"/>
              </a:solidFill>
              <a:latin typeface="Californian FB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Requires Supporting Documentation</a:t>
            </a:r>
            <a:endParaRPr lang="en-US" sz="2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dirty="0" smtClean="0">
              <a:solidFill>
                <a:srgbClr val="0070C0"/>
              </a:solidFill>
              <a:latin typeface="Calibri Light" panose="020F0302020204030204" pitchFamily="34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1100" dirty="0">
              <a:solidFill>
                <a:srgbClr val="0033CC"/>
              </a:solidFill>
              <a:latin typeface="Calibri Light" panose="020F0302020204030204" pitchFamily="34" charset="0"/>
            </a:endParaRPr>
          </a:p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endParaRPr lang="en-US" sz="1600" dirty="0">
              <a:solidFill>
                <a:srgbClr val="0033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56" y="994610"/>
            <a:ext cx="3736067" cy="2490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3739285"/>
            <a:ext cx="3746511" cy="2660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60" y="994610"/>
            <a:ext cx="3981703" cy="2494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59" y="3733800"/>
            <a:ext cx="3981703" cy="26658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612" y="152400"/>
            <a:ext cx="6115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Foundational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Thoughts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3212" y="2895600"/>
            <a:ext cx="3349299" cy="1524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Berlin Sans FB" panose="020E0602020502020306" pitchFamily="34" charset="0"/>
              </a:rPr>
              <a:t>The </a:t>
            </a:r>
            <a:r>
              <a:rPr lang="en-US" sz="2400" dirty="0">
                <a:latin typeface="Berlin Sans FB" panose="020E0602020502020306" pitchFamily="34" charset="0"/>
              </a:rPr>
              <a:t>enterprise of accreditation is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evolving</a:t>
            </a:r>
            <a:r>
              <a:rPr lang="en-US" sz="2400" dirty="0">
                <a:solidFill>
                  <a:srgbClr val="0070C0"/>
                </a:solidFill>
                <a:latin typeface="Berlin Sans FB" panose="020E0602020502020306" pitchFamily="34" charset="0"/>
              </a:rPr>
              <a:t> </a:t>
            </a:r>
            <a:r>
              <a:rPr lang="en-US" sz="2400" dirty="0">
                <a:latin typeface="Berlin Sans FB" panose="020E0602020502020306" pitchFamily="34" charset="0"/>
              </a:rPr>
              <a:t>and</a:t>
            </a:r>
            <a:r>
              <a:rPr lang="en-US" sz="2400" dirty="0">
                <a:solidFill>
                  <a:srgbClr val="0070C0"/>
                </a:solidFill>
                <a:latin typeface="Berlin Sans FB" panose="020E0602020502020306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improving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.</a:t>
            </a:r>
          </a:p>
          <a:p>
            <a:pPr marL="0" indent="0" algn="ctr">
              <a:buNone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en-US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 Box 30"/>
          <p:cNvSpPr txBox="1">
            <a:spLocks noChangeArrowheads="1"/>
          </p:cNvSpPr>
          <p:nvPr/>
        </p:nvSpPr>
        <p:spPr bwMode="auto">
          <a:xfrm>
            <a:off x="226009" y="3866959"/>
            <a:ext cx="470341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  <a:latin typeface="Berlin Sans FB" panose="020E0602020502020306" pitchFamily="34" charset="0"/>
              </a:rPr>
              <a:t>Student </a:t>
            </a:r>
            <a:r>
              <a:rPr lang="en-US" altLang="en-US" dirty="0" smtClean="0">
                <a:solidFill>
                  <a:schemeClr val="accent2"/>
                </a:solidFill>
                <a:latin typeface="Berlin Sans FB" panose="020E0602020502020306" pitchFamily="34" charset="0"/>
              </a:rPr>
              <a:t>#9:</a:t>
            </a:r>
            <a:r>
              <a:rPr lang="en-US" altLang="en-US" dirty="0" smtClean="0">
                <a:latin typeface="Berlin Sans FB" panose="020E0602020502020306" pitchFamily="34" charset="0"/>
              </a:rPr>
              <a:t>  </a:t>
            </a:r>
          </a:p>
          <a:p>
            <a:pPr algn="just">
              <a:spcBef>
                <a:spcPct val="50000"/>
              </a:spcBef>
            </a:pPr>
            <a:r>
              <a:rPr lang="en-US" altLang="en-US" dirty="0" smtClean="0">
                <a:latin typeface="Berlin Sans FB" panose="020E0602020502020306" pitchFamily="34" charset="0"/>
              </a:rPr>
              <a:t>Active </a:t>
            </a:r>
            <a:r>
              <a:rPr lang="en-US" altLang="en-US" dirty="0">
                <a:latin typeface="Berlin Sans FB" panose="020E0602020502020306" pitchFamily="34" charset="0"/>
              </a:rPr>
              <a:t>military service deployment</a:t>
            </a:r>
          </a:p>
          <a:p>
            <a:pPr algn="just">
              <a:spcBef>
                <a:spcPct val="50000"/>
              </a:spcBef>
            </a:pPr>
            <a:r>
              <a:rPr lang="en-US" altLang="en-US" dirty="0" smtClean="0">
                <a:latin typeface="Berlin Sans FB" panose="020E0602020502020306" pitchFamily="34" charset="0"/>
              </a:rPr>
              <a:t>School </a:t>
            </a:r>
            <a:r>
              <a:rPr lang="en-US" altLang="en-US" dirty="0">
                <a:latin typeface="Berlin Sans FB" panose="020E0602020502020306" pitchFamily="34" charset="0"/>
              </a:rPr>
              <a:t>maintains record to support categorizing this students as Unavailable for </a:t>
            </a:r>
            <a:r>
              <a:rPr lang="en-US" altLang="en-US" dirty="0" smtClean="0">
                <a:latin typeface="Berlin Sans FB" panose="020E0602020502020306" pitchFamily="34" charset="0"/>
              </a:rPr>
              <a:t>Graduation</a:t>
            </a:r>
            <a:endParaRPr lang="en-US" altLang="en-US" dirty="0">
              <a:latin typeface="Berlin Sans FB" panose="020E0602020502020306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8547" y="228600"/>
            <a:ext cx="5791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Line 6:  Unavailable for Graduation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12" y="1199959"/>
            <a:ext cx="6203058" cy="5334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7694612" y="2933003"/>
            <a:ext cx="457200" cy="241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944527"/>
            <a:ext cx="1850683" cy="2524845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849095" y="3082125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16" y="1199959"/>
            <a:ext cx="3002876" cy="19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206361" y="144783"/>
            <a:ext cx="949691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Line #7:  Students Available for </a:t>
            </a:r>
            <a:r>
              <a:rPr lang="en-US" alt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Graduation </a:t>
            </a:r>
            <a:r>
              <a:rPr lang="en-US" altLang="en-US" sz="28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(Auto-Calculation)</a:t>
            </a:r>
            <a:endParaRPr lang="en-US" altLang="en-US" sz="2800" dirty="0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1035719"/>
            <a:ext cx="1494422" cy="996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64" y="1072470"/>
            <a:ext cx="1748603" cy="9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9" y="2244555"/>
            <a:ext cx="1525586" cy="1017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73" y="2218991"/>
            <a:ext cx="1573144" cy="1165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66" y="5304411"/>
            <a:ext cx="1035726" cy="1553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5" y="2155132"/>
            <a:ext cx="1063166" cy="1592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95" y="3863541"/>
            <a:ext cx="1506851" cy="10493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9" y="3967279"/>
            <a:ext cx="1840381" cy="92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76" y="3720323"/>
            <a:ext cx="1192983" cy="1627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09" y="1081900"/>
            <a:ext cx="1392917" cy="92830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865812" y="1072470"/>
            <a:ext cx="0" cy="56115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467843" y="168499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3323133" y="1662668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3876646" y="1651967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1459654" y="330559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4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3239051" y="2901978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5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5057776" y="3069914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6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1706454" y="450741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7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3608395" y="4669564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8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5196369" y="5163217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9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3359235" y="6484936"/>
            <a:ext cx="3810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10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7" name="Picture 5" descr="j040037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2" y="5106755"/>
            <a:ext cx="1130140" cy="169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1509161" y="6484935"/>
            <a:ext cx="3810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11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9" name="Picture 23" descr="j030367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06" y="2119948"/>
            <a:ext cx="1259517" cy="12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j030367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37" y="3808635"/>
            <a:ext cx="1259517" cy="12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6210801" y="1809234"/>
            <a:ext cx="599260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dirty="0">
                <a:latin typeface="Berlin Sans FB" panose="020E0602020502020306" pitchFamily="34" charset="0"/>
              </a:rPr>
              <a:t>Line #7:  Students Available for Graduation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#2:  10 Starts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#3:  1 Transfer </a:t>
            </a:r>
            <a:r>
              <a:rPr lang="en-US" altLang="en-US" sz="2000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TO</a:t>
            </a: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 another program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#4:  1 Transfer </a:t>
            </a:r>
            <a:r>
              <a:rPr lang="en-US" altLang="en-US" sz="2000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FROM</a:t>
            </a: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 another program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#5:  10 Total Starts plus/minus transfers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#6:   1  Student Unavailable for Graduation (active military)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dirty="0">
                <a:latin typeface="Berlin Sans FB" panose="020E0602020502020306" pitchFamily="34" charset="0"/>
              </a:rPr>
              <a:t>Line #7:  9 Students Available for Graduation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endParaRPr lang="en-US" altLang="en-US" sz="1800" b="1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9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206361" y="144783"/>
            <a:ext cx="949691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Line #7:  Students Available for </a:t>
            </a:r>
            <a:r>
              <a:rPr lang="en-US" alt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Graduation </a:t>
            </a:r>
            <a:r>
              <a:rPr lang="en-US" altLang="en-US" sz="2800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(Auto-Calculation)</a:t>
            </a:r>
            <a:endParaRPr lang="en-US" altLang="en-US" sz="2800" dirty="0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6323012" y="1524000"/>
            <a:ext cx="599260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dirty="0">
                <a:latin typeface="Berlin Sans FB" panose="020E0602020502020306" pitchFamily="34" charset="0"/>
              </a:rPr>
              <a:t>Line #7:  Students Available for </a:t>
            </a:r>
            <a:r>
              <a:rPr lang="en-US" altLang="en-US" dirty="0" smtClean="0">
                <a:latin typeface="Berlin Sans FB" panose="020E0602020502020306" pitchFamily="34" charset="0"/>
              </a:rPr>
              <a:t>Graduation (auto-calculated)</a:t>
            </a:r>
            <a:endParaRPr lang="en-US" altLang="en-US" dirty="0"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#2:  10 Starts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#3:  1 Transfer </a:t>
            </a:r>
            <a:r>
              <a:rPr lang="en-US" altLang="en-US" sz="2000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TO</a:t>
            </a: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 another program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#4:  1 Transfer </a:t>
            </a:r>
            <a:r>
              <a:rPr lang="en-US" altLang="en-US" sz="2000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FROM</a:t>
            </a: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 another program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#5:  10 Total Starts plus/minus transfers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#6:   1  Student Unavailable for Graduation (active military)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dirty="0">
                <a:latin typeface="Berlin Sans FB" panose="020E0602020502020306" pitchFamily="34" charset="0"/>
              </a:rPr>
              <a:t>Line #7:  9 Students Available for Graduation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endParaRPr lang="en-US" altLang="en-US" sz="1800" b="1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3" y="1143000"/>
            <a:ext cx="5960971" cy="5181600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2055812" y="2971800"/>
            <a:ext cx="457200" cy="164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149224" y="888794"/>
            <a:ext cx="4961614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000" dirty="0">
                <a:latin typeface="Berlin Sans FB" panose="020E0602020502020306" pitchFamily="34" charset="0"/>
              </a:rPr>
              <a:t>Line #8:  Withdrawn / Terminated </a:t>
            </a:r>
            <a:r>
              <a:rPr lang="en-US" altLang="en-US" sz="2000" dirty="0" smtClean="0">
                <a:latin typeface="Berlin Sans FB" panose="020E0602020502020306" pitchFamily="34" charset="0"/>
              </a:rPr>
              <a:t>Students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The </a:t>
            </a:r>
            <a:r>
              <a:rPr lang="en-US" altLang="en-US" sz="1600" dirty="0">
                <a:solidFill>
                  <a:srgbClr val="FF0000"/>
                </a:solidFill>
                <a:latin typeface="Berlin Sans FB" panose="020E0602020502020306" pitchFamily="34" charset="0"/>
              </a:rPr>
              <a:t>number of students who withdrew or were terminated, within 150% of the program length, from each program. </a:t>
            </a:r>
            <a:endParaRPr lang="en-US" altLang="en-US" sz="1600" dirty="0" smtClean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This </a:t>
            </a:r>
            <a:r>
              <a:rPr lang="en-US" altLang="en-US" sz="1600" dirty="0">
                <a:solidFill>
                  <a:srgbClr val="FF0000"/>
                </a:solidFill>
                <a:latin typeface="Berlin Sans FB" panose="020E0602020502020306" pitchFamily="34" charset="0"/>
              </a:rPr>
              <a:t>number does not include the student classified as "Unavailable for Graduation" (Line 6).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endParaRPr lang="en-US" altLang="en-US" dirty="0" smtClean="0"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endParaRPr lang="en-US" altLang="en-US" dirty="0"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endParaRPr lang="en-US" altLang="en-US" dirty="0" smtClean="0"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Berlin Sans FB" panose="020E0602020502020306" pitchFamily="34" charset="0"/>
              </a:rPr>
              <a:t>Student #3 – Withdrew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Berlin Sans FB" panose="020E0602020502020306" pitchFamily="34" charset="0"/>
              </a:rPr>
              <a:t>Student #10 – Terminated SAP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000" dirty="0" smtClean="0">
                <a:latin typeface="Berlin Sans FB" panose="020E0602020502020306" pitchFamily="34" charset="0"/>
              </a:rPr>
              <a:t>Line </a:t>
            </a:r>
            <a:r>
              <a:rPr lang="en-US" altLang="en-US" sz="2000" dirty="0">
                <a:latin typeface="Berlin Sans FB" panose="020E0602020502020306" pitchFamily="34" charset="0"/>
              </a:rPr>
              <a:t>#8:  2 Withdrawn / Terminated Students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07" y="2897518"/>
            <a:ext cx="1035726" cy="1553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31" y="2897518"/>
            <a:ext cx="2209800" cy="1472714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389885" y="4216343"/>
            <a:ext cx="3810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10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20231" y="4031677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26" y="1057275"/>
            <a:ext cx="6635042" cy="57912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618412" y="3200400"/>
            <a:ext cx="457200" cy="164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150812" y="1079294"/>
            <a:ext cx="4961614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000" dirty="0">
                <a:latin typeface="Berlin Sans FB" panose="020E0602020502020306" pitchFamily="34" charset="0"/>
              </a:rPr>
              <a:t>Line </a:t>
            </a:r>
            <a:r>
              <a:rPr lang="en-US" altLang="en-US" sz="2000" dirty="0" smtClean="0">
                <a:latin typeface="Berlin Sans FB" panose="020E0602020502020306" pitchFamily="34" charset="0"/>
              </a:rPr>
              <a:t>#9  Graduates with 150%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000" dirty="0" smtClean="0">
                <a:latin typeface="Berlin Sans FB" panose="020E0602020502020306" pitchFamily="34" charset="0"/>
              </a:rPr>
              <a:t>Line #10:  Graduation Rate (for this cohort)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latin typeface="Berlin Sans FB" panose="020E0602020502020306" pitchFamily="34" charset="0"/>
              </a:rPr>
              <a:t>7</a:t>
            </a:r>
            <a:r>
              <a:rPr lang="en-US" altLang="en-US" sz="2000" dirty="0" smtClean="0">
                <a:latin typeface="Berlin Sans FB" panose="020E0602020502020306" pitchFamily="34" charset="0"/>
              </a:rPr>
              <a:t> Graduates out of 9 Possible from Cohort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latin typeface="Berlin Sans FB" panose="020E0602020502020306" pitchFamily="34" charset="0"/>
              </a:rPr>
              <a:t>78% </a:t>
            </a:r>
            <a:r>
              <a:rPr lang="en-US" altLang="en-US" sz="2000" dirty="0" smtClean="0">
                <a:latin typeface="Berlin Sans FB" panose="020E0602020502020306" pitchFamily="34" charset="0"/>
              </a:rPr>
              <a:t>Graduation Rate (for this cohort)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	Line #9, Line #10, and Line #13 Auto-Calculated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Line #13: </a:t>
            </a:r>
            <a:r>
              <a:rPr lang="en-US" altLang="en-US" sz="2800" b="1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7</a:t>
            </a:r>
            <a:r>
              <a:rPr lang="en-US" altLang="en-US" sz="2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 Graduates are Available for Employment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Self-Check:  </a:t>
            </a:r>
            <a:r>
              <a:rPr lang="en-US" altLang="en-US" sz="2800" b="1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7</a:t>
            </a:r>
            <a:r>
              <a:rPr lang="en-US" altLang="en-US" sz="2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 Graduates Need to be Tracked for “Placement Accountability”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endParaRPr lang="en-US" altLang="en-US" sz="2000" dirty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endParaRPr lang="en-US" altLang="en-US" sz="2000" dirty="0" smtClean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endParaRPr lang="en-US" altLang="en-US" dirty="0" smtClean="0"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endParaRPr lang="en-US" altLang="en-US" dirty="0"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endParaRPr lang="en-US" altLang="en-US" dirty="0" smtClean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929863"/>
            <a:ext cx="6635042" cy="57912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542212" y="3174794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18412" y="4876800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16824" y="3634963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1035719"/>
            <a:ext cx="1494422" cy="996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64" y="1072470"/>
            <a:ext cx="1748603" cy="9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9" y="2244555"/>
            <a:ext cx="1525586" cy="1017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73" y="2218991"/>
            <a:ext cx="1573144" cy="1165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66" y="5304411"/>
            <a:ext cx="1035726" cy="1553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5" y="2155132"/>
            <a:ext cx="1063166" cy="1592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95" y="3863541"/>
            <a:ext cx="1506851" cy="10493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9" y="3967279"/>
            <a:ext cx="1840381" cy="92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76" y="3720323"/>
            <a:ext cx="1192983" cy="1627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09" y="1081900"/>
            <a:ext cx="1392917" cy="92830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865812" y="1072470"/>
            <a:ext cx="0" cy="56115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467843" y="168499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3323133" y="1662668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3876646" y="1651967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1459654" y="330559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4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3239051" y="2901978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5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1706454" y="4507416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7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3608395" y="4669564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8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5196369" y="5163217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9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3359235" y="6484936"/>
            <a:ext cx="3810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10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7" name="Picture 5" descr="j040037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2" y="5106755"/>
            <a:ext cx="1130140" cy="169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1509161" y="6484935"/>
            <a:ext cx="3810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11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9" name="Picture 23" descr="j030367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06" y="2119948"/>
            <a:ext cx="1259517" cy="12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j030367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37" y="3808635"/>
            <a:ext cx="1259517" cy="12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6"/>
          <p:cNvSpPr>
            <a:spLocks noChangeArrowheads="1"/>
          </p:cNvSpPr>
          <p:nvPr/>
        </p:nvSpPr>
        <p:spPr bwMode="auto">
          <a:xfrm>
            <a:off x="6442699" y="794810"/>
            <a:ext cx="522593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Line #2:  </a:t>
            </a:r>
            <a:r>
              <a:rPr lang="en-US" altLang="en-US" b="1" dirty="0">
                <a:latin typeface="Berlin Sans FB" panose="020E0602020502020306" pitchFamily="34" charset="0"/>
              </a:rPr>
              <a:t>10</a:t>
            </a:r>
            <a:r>
              <a:rPr lang="en-US" altLang="en-US" sz="2000" dirty="0">
                <a:latin typeface="Berlin Sans FB" panose="020E0602020502020306" pitchFamily="34" charset="0"/>
              </a:rPr>
              <a:t> Starts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Line #3:  </a:t>
            </a:r>
            <a:r>
              <a:rPr lang="en-US" altLang="en-US" b="1" dirty="0">
                <a:latin typeface="Berlin Sans FB" panose="020E0602020502020306" pitchFamily="34" charset="0"/>
              </a:rPr>
              <a:t>1</a:t>
            </a:r>
            <a:r>
              <a:rPr lang="en-US" altLang="en-US" sz="2000" dirty="0">
                <a:latin typeface="Berlin Sans FB" panose="020E0602020502020306" pitchFamily="34" charset="0"/>
              </a:rPr>
              <a:t> Transfer </a:t>
            </a:r>
            <a:r>
              <a:rPr lang="en-US" altLang="en-US" sz="2000" b="1" dirty="0">
                <a:latin typeface="Berlin Sans FB" panose="020E0602020502020306" pitchFamily="34" charset="0"/>
              </a:rPr>
              <a:t>TO</a:t>
            </a:r>
            <a:r>
              <a:rPr lang="en-US" altLang="en-US" sz="2000" dirty="0">
                <a:latin typeface="Berlin Sans FB" panose="020E0602020502020306" pitchFamily="34" charset="0"/>
              </a:rPr>
              <a:t> another program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Line #4</a:t>
            </a:r>
            <a:r>
              <a:rPr lang="en-US" altLang="en-US" dirty="0">
                <a:latin typeface="Berlin Sans FB" panose="020E0602020502020306" pitchFamily="34" charset="0"/>
              </a:rPr>
              <a:t>:</a:t>
            </a:r>
            <a:r>
              <a:rPr lang="en-US" altLang="en-US" b="1" dirty="0">
                <a:latin typeface="Berlin Sans FB" panose="020E0602020502020306" pitchFamily="34" charset="0"/>
              </a:rPr>
              <a:t>  1</a:t>
            </a:r>
            <a:r>
              <a:rPr lang="en-US" altLang="en-US" sz="2000" dirty="0">
                <a:latin typeface="Berlin Sans FB" panose="020E0602020502020306" pitchFamily="34" charset="0"/>
              </a:rPr>
              <a:t> Transfer </a:t>
            </a:r>
            <a:r>
              <a:rPr lang="en-US" altLang="en-US" sz="2000" b="1" dirty="0">
                <a:latin typeface="Berlin Sans FB" panose="020E0602020502020306" pitchFamily="34" charset="0"/>
              </a:rPr>
              <a:t>FROM</a:t>
            </a:r>
            <a:r>
              <a:rPr lang="en-US" altLang="en-US" sz="2000" dirty="0">
                <a:latin typeface="Berlin Sans FB" panose="020E0602020502020306" pitchFamily="34" charset="0"/>
              </a:rPr>
              <a:t> another program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Line #5:  </a:t>
            </a:r>
            <a:r>
              <a:rPr lang="en-US" altLang="en-US" b="1" dirty="0">
                <a:latin typeface="Berlin Sans FB" panose="020E0602020502020306" pitchFamily="34" charset="0"/>
              </a:rPr>
              <a:t>10</a:t>
            </a:r>
            <a:r>
              <a:rPr lang="en-US" altLang="en-US" sz="2000" dirty="0">
                <a:latin typeface="Berlin Sans FB" panose="020E0602020502020306" pitchFamily="34" charset="0"/>
              </a:rPr>
              <a:t> Total Starts plus/minus transfers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Line #6:   </a:t>
            </a:r>
            <a:r>
              <a:rPr lang="en-US" altLang="en-US" b="1" dirty="0">
                <a:latin typeface="Berlin Sans FB" panose="020E0602020502020306" pitchFamily="34" charset="0"/>
              </a:rPr>
              <a:t>1</a:t>
            </a:r>
            <a:r>
              <a:rPr lang="en-US" altLang="en-US" sz="2000" dirty="0">
                <a:latin typeface="Berlin Sans FB" panose="020E0602020502020306" pitchFamily="34" charset="0"/>
              </a:rPr>
              <a:t>  Student Unavailable for Graduation (active military)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Line #7:  </a:t>
            </a:r>
            <a:r>
              <a:rPr lang="en-US" altLang="en-US" b="1" dirty="0">
                <a:latin typeface="Berlin Sans FB" panose="020E0602020502020306" pitchFamily="34" charset="0"/>
              </a:rPr>
              <a:t>9</a:t>
            </a:r>
            <a:r>
              <a:rPr lang="en-US" altLang="en-US" sz="2000" dirty="0">
                <a:latin typeface="Berlin Sans FB" panose="020E0602020502020306" pitchFamily="34" charset="0"/>
              </a:rPr>
              <a:t> Students Available for Graduation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Line #8:  </a:t>
            </a:r>
            <a:r>
              <a:rPr lang="en-US" altLang="en-US" b="1" dirty="0">
                <a:latin typeface="Berlin Sans FB" panose="020E0602020502020306" pitchFamily="34" charset="0"/>
              </a:rPr>
              <a:t>2</a:t>
            </a:r>
            <a:r>
              <a:rPr lang="en-US" altLang="en-US" sz="2000" dirty="0">
                <a:latin typeface="Berlin Sans FB" panose="020E0602020502020306" pitchFamily="34" charset="0"/>
              </a:rPr>
              <a:t> </a:t>
            </a:r>
            <a:r>
              <a:rPr lang="en-US" altLang="en-US" sz="2000" dirty="0" smtClean="0">
                <a:latin typeface="Berlin Sans FB" panose="020E0602020502020306" pitchFamily="34" charset="0"/>
              </a:rPr>
              <a:t>Withdrawn (1) / Terminated (1)</a:t>
            </a:r>
            <a:endParaRPr lang="en-US" altLang="en-US" sz="2000" dirty="0"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Line #9:  </a:t>
            </a:r>
            <a:r>
              <a:rPr lang="en-US" altLang="en-US" b="1" dirty="0">
                <a:latin typeface="Berlin Sans FB" panose="020E0602020502020306" pitchFamily="34" charset="0"/>
              </a:rPr>
              <a:t>7</a:t>
            </a:r>
            <a:r>
              <a:rPr lang="en-US" altLang="en-US" sz="2000" dirty="0">
                <a:latin typeface="Berlin Sans FB" panose="020E0602020502020306" pitchFamily="34" charset="0"/>
              </a:rPr>
              <a:t> Graduates within 150% of Program </a:t>
            </a:r>
            <a:r>
              <a:rPr lang="en-US" altLang="en-US" sz="2000" dirty="0" smtClean="0">
                <a:latin typeface="Berlin Sans FB" panose="020E0602020502020306" pitchFamily="34" charset="0"/>
              </a:rPr>
              <a:t>Length </a:t>
            </a:r>
            <a:r>
              <a:rPr lang="en-US" altLang="en-US" sz="1800" dirty="0" smtClean="0">
                <a:latin typeface="Berlin Sans FB" panose="020E0602020502020306" pitchFamily="34" charset="0"/>
              </a:rPr>
              <a:t>(transcript available)</a:t>
            </a:r>
            <a:endParaRPr lang="en-US" altLang="en-US" sz="1800" dirty="0">
              <a:latin typeface="Berlin Sans FB" panose="020E0602020502020306" pitchFamily="34" charset="0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3200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78% Graduation Rate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endParaRPr lang="en-US" altLang="en-US" sz="1800" dirty="0">
              <a:solidFill>
                <a:srgbClr val="FFFFFF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3" name="Picture 23" descr="j030367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20" y="881828"/>
            <a:ext cx="1259517" cy="12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3" descr="j030367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21" y="5320741"/>
            <a:ext cx="1259517" cy="12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5057776" y="3069914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695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17462" y="9144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dirty="0">
                <a:solidFill>
                  <a:schemeClr val="accent2"/>
                </a:solidFill>
                <a:latin typeface="Berlin Sans FB" panose="020E0602020502020306" pitchFamily="34" charset="0"/>
              </a:rPr>
              <a:t>	</a:t>
            </a:r>
            <a:r>
              <a:rPr lang="en-US" altLang="en-US" dirty="0" smtClean="0">
                <a:solidFill>
                  <a:schemeClr val="accent2"/>
                </a:solidFill>
                <a:latin typeface="Berlin Sans FB" panose="020E0602020502020306" pitchFamily="34" charset="0"/>
              </a:rPr>
              <a:t>Line </a:t>
            </a:r>
            <a:r>
              <a:rPr lang="en-US" altLang="en-US" dirty="0">
                <a:solidFill>
                  <a:schemeClr val="accent2"/>
                </a:solidFill>
                <a:latin typeface="Berlin Sans FB" panose="020E0602020502020306" pitchFamily="34" charset="0"/>
              </a:rPr>
              <a:t>#11:  Graduates – Further Education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 smtClean="0">
                <a:latin typeface="Berlin Sans FB" panose="020E0602020502020306" pitchFamily="34" charset="0"/>
              </a:rPr>
              <a:t>The </a:t>
            </a:r>
            <a:r>
              <a:rPr lang="en-US" altLang="en-US" sz="2000" dirty="0">
                <a:latin typeface="Berlin Sans FB" panose="020E0602020502020306" pitchFamily="34" charset="0"/>
              </a:rPr>
              <a:t>number of graduates that continue on with education in an accredited institution of higher education (postsecondary) on at least a half-time basis</a:t>
            </a:r>
            <a:r>
              <a:rPr lang="en-US" altLang="en-US" dirty="0">
                <a:latin typeface="Berlin Sans FB" panose="020E0602020502020306" pitchFamily="34" charset="0"/>
              </a:rPr>
              <a:t>. </a:t>
            </a:r>
          </a:p>
        </p:txBody>
      </p:sp>
      <p:pic>
        <p:nvPicPr>
          <p:cNvPr id="6" name="Picture 5" descr="j04003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3657600"/>
            <a:ext cx="1600200" cy="239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598612" y="5748754"/>
            <a:ext cx="3810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11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73" y="3657600"/>
            <a:ext cx="1593576" cy="2398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2" y="885825"/>
            <a:ext cx="6838704" cy="59245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359649" y="3429000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26987" y="990953"/>
            <a:ext cx="5457825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dirty="0">
                <a:latin typeface="Candara" panose="020E0502030303020204" pitchFamily="34" charset="0"/>
              </a:rPr>
              <a:t>	</a:t>
            </a:r>
            <a:r>
              <a:rPr lang="en-US" altLang="en-US" sz="2000" dirty="0">
                <a:latin typeface="Berlin Sans FB" panose="020E0602020502020306" pitchFamily="34" charset="0"/>
              </a:rPr>
              <a:t>This category removes from the placement rate calculation graduates who fall into one of the following categories:</a:t>
            </a:r>
            <a:r>
              <a:rPr lang="en-US" altLang="en-US" sz="2000" dirty="0">
                <a:solidFill>
                  <a:schemeClr val="bg2"/>
                </a:solidFill>
                <a:latin typeface="Berlin Sans FB" panose="020E0602020502020306" pitchFamily="34" charset="0"/>
              </a:rPr>
              <a:t> </a:t>
            </a:r>
          </a:p>
          <a:p>
            <a:pPr lvl="2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1800" dirty="0">
                <a:latin typeface="Berlin Sans FB" panose="020E0602020502020306" pitchFamily="34" charset="0"/>
              </a:rPr>
              <a:t>death, </a:t>
            </a:r>
          </a:p>
          <a:p>
            <a:pPr lvl="2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1800" dirty="0">
                <a:latin typeface="Berlin Sans FB" panose="020E0602020502020306" pitchFamily="34" charset="0"/>
              </a:rPr>
              <a:t>incarceration, </a:t>
            </a:r>
          </a:p>
          <a:p>
            <a:pPr lvl="2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1800" b="1" dirty="0">
                <a:latin typeface="Berlin Sans FB" panose="020E0602020502020306" pitchFamily="34" charset="0"/>
              </a:rPr>
              <a:t>active military service deployment, </a:t>
            </a:r>
          </a:p>
          <a:p>
            <a:pPr lvl="2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1800" dirty="0">
                <a:latin typeface="Berlin Sans FB" panose="020E0602020502020306" pitchFamily="34" charset="0"/>
              </a:rPr>
              <a:t>the onset of a medical condition that prevents employment, </a:t>
            </a:r>
          </a:p>
          <a:p>
            <a:pPr lvl="2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1800" dirty="0">
                <a:latin typeface="Berlin Sans FB" panose="020E0602020502020306" pitchFamily="34" charset="0"/>
              </a:rPr>
              <a:t>or international students who have returned to their country of origin.</a:t>
            </a:r>
            <a:r>
              <a:rPr lang="en-US" altLang="en-US" sz="1800" dirty="0">
                <a:solidFill>
                  <a:schemeClr val="bg2"/>
                </a:solidFill>
                <a:latin typeface="Berlin Sans FB" panose="020E0602020502020306" pitchFamily="34" charset="0"/>
              </a:rPr>
              <a:t> </a:t>
            </a:r>
            <a:endParaRPr lang="en-US" altLang="en-US" sz="1800" b="1" dirty="0"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endParaRPr lang="en-US" altLang="en-US" sz="2000" dirty="0">
              <a:solidFill>
                <a:srgbClr val="FFFFFF"/>
              </a:solidFill>
              <a:latin typeface="Berlin Sans FB" panose="020E0602020502020306" pitchFamily="34" charset="0"/>
            </a:endParaRP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150812" y="258207"/>
            <a:ext cx="86106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Line #12:  Graduates – Unavailable for Employment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5289903"/>
            <a:ext cx="2090737" cy="1548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93" y="5251803"/>
            <a:ext cx="2234767" cy="1548694"/>
          </a:xfrm>
          <a:prstGeom prst="rect">
            <a:avLst/>
          </a:prstGeom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912812" y="6507718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929529"/>
            <a:ext cx="6311395" cy="545539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075612" y="3429000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8" name="Rectangle 6"/>
          <p:cNvSpPr>
            <a:spLocks noChangeArrowheads="1"/>
          </p:cNvSpPr>
          <p:nvPr/>
        </p:nvSpPr>
        <p:spPr bwMode="auto">
          <a:xfrm>
            <a:off x="6843207" y="799556"/>
            <a:ext cx="5229730" cy="441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r>
              <a:rPr lang="en-US" sz="1600" dirty="0" smtClean="0">
                <a:solidFill>
                  <a:schemeClr val="accent2"/>
                </a:solidFill>
                <a:latin typeface="Candara" pitchFamily="34" charset="0"/>
              </a:rPr>
              <a:t>Line </a:t>
            </a:r>
            <a:r>
              <a:rPr lang="en-US" sz="1600" dirty="0">
                <a:solidFill>
                  <a:schemeClr val="accent2"/>
                </a:solidFill>
                <a:latin typeface="Candara" pitchFamily="34" charset="0"/>
              </a:rPr>
              <a:t>#9:  </a:t>
            </a:r>
            <a:r>
              <a:rPr lang="en-US" sz="2400" b="1" dirty="0">
                <a:solidFill>
                  <a:schemeClr val="accent2"/>
                </a:solidFill>
                <a:latin typeface="Candara" pitchFamily="34" charset="0"/>
              </a:rPr>
              <a:t>7</a:t>
            </a:r>
            <a:r>
              <a:rPr lang="en-US" sz="1600" dirty="0">
                <a:solidFill>
                  <a:schemeClr val="accent2"/>
                </a:solidFill>
                <a:latin typeface="Candara" pitchFamily="34" charset="0"/>
              </a:rPr>
              <a:t> Graduates within 150% of Program Length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Candara" pitchFamily="34" charset="0"/>
              </a:rPr>
              <a:t>Line #11</a:t>
            </a:r>
            <a:r>
              <a:rPr lang="en-US" sz="2400" b="1" dirty="0">
                <a:solidFill>
                  <a:schemeClr val="accent2"/>
                </a:solidFill>
                <a:latin typeface="Candara" pitchFamily="34" charset="0"/>
              </a:rPr>
              <a:t>:  1</a:t>
            </a:r>
            <a:r>
              <a:rPr lang="en-US" sz="1600" dirty="0">
                <a:solidFill>
                  <a:schemeClr val="accent2"/>
                </a:solidFill>
                <a:latin typeface="Candara" pitchFamily="34" charset="0"/>
              </a:rPr>
              <a:t> Graduate Further Education (Student #</a:t>
            </a:r>
            <a:r>
              <a:rPr lang="en-US" sz="1600" dirty="0" smtClean="0">
                <a:solidFill>
                  <a:schemeClr val="accent2"/>
                </a:solidFill>
                <a:latin typeface="Candara" pitchFamily="34" charset="0"/>
              </a:rPr>
              <a:t>11)</a:t>
            </a:r>
            <a:endParaRPr lang="en-US" sz="1600" dirty="0">
              <a:solidFill>
                <a:schemeClr val="accent2"/>
              </a:solidFill>
              <a:latin typeface="Candar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Candara" pitchFamily="34" charset="0"/>
              </a:rPr>
              <a:t>Line #12:  </a:t>
            </a:r>
            <a:r>
              <a:rPr lang="en-US" sz="2400" b="1" dirty="0">
                <a:solidFill>
                  <a:schemeClr val="accent2"/>
                </a:solidFill>
                <a:latin typeface="Candara" pitchFamily="34" charset="0"/>
              </a:rPr>
              <a:t>1</a:t>
            </a:r>
            <a:r>
              <a:rPr lang="en-US" sz="1600" dirty="0">
                <a:solidFill>
                  <a:schemeClr val="accent2"/>
                </a:solidFill>
                <a:latin typeface="Candara" pitchFamily="34" charset="0"/>
              </a:rPr>
              <a:t> Graduate Unavailable for Employment (Student </a:t>
            </a:r>
            <a:r>
              <a:rPr lang="en-US" sz="1600" dirty="0" smtClean="0">
                <a:solidFill>
                  <a:schemeClr val="accent2"/>
                </a:solidFill>
                <a:latin typeface="Candara" pitchFamily="34" charset="0"/>
              </a:rPr>
              <a:t>#6)</a:t>
            </a:r>
            <a:endParaRPr lang="en-US" sz="1600" dirty="0">
              <a:solidFill>
                <a:schemeClr val="accent2"/>
              </a:solidFill>
              <a:latin typeface="Candar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b="1" dirty="0">
                <a:latin typeface="Candara" pitchFamily="34" charset="0"/>
              </a:rPr>
              <a:t>Line #13:  </a:t>
            </a:r>
            <a:r>
              <a:rPr lang="en-US" sz="3600" b="1" dirty="0">
                <a:latin typeface="Candara" pitchFamily="34" charset="0"/>
              </a:rPr>
              <a:t>5</a:t>
            </a:r>
            <a:r>
              <a:rPr lang="en-US" sz="2400" b="1" dirty="0">
                <a:latin typeface="Candara" pitchFamily="34" charset="0"/>
              </a:rPr>
              <a:t> </a:t>
            </a:r>
            <a:r>
              <a:rPr lang="en-US" sz="1600" b="1" dirty="0">
                <a:latin typeface="Candara" pitchFamily="34" charset="0"/>
              </a:rPr>
              <a:t>Graduates Available for </a:t>
            </a:r>
            <a:r>
              <a:rPr lang="en-US" sz="1600" b="1" dirty="0" smtClean="0">
                <a:latin typeface="Candara" pitchFamily="34" charset="0"/>
              </a:rPr>
              <a:t>Employment (auto-calculated)</a:t>
            </a:r>
            <a:endParaRPr lang="en-US" sz="1600" b="1" dirty="0">
              <a:latin typeface="Candara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dirty="0" smtClean="0">
                <a:solidFill>
                  <a:srgbClr val="FFFFFF"/>
                </a:solidFill>
                <a:latin typeface="Garamond" pitchFamily="18" charset="0"/>
              </a:rPr>
              <a:t> </a:t>
            </a:r>
            <a:endParaRPr lang="en-US" b="1" dirty="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412" y="152400"/>
            <a:ext cx="616066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Line #13:  </a:t>
            </a:r>
            <a:r>
              <a:rPr lang="en-US" sz="2400" dirty="0">
                <a:solidFill>
                  <a:schemeClr val="bg1"/>
                </a:solidFill>
                <a:latin typeface="Berlin Sans FB" panose="020E0602020502020306" pitchFamily="34" charset="0"/>
              </a:rPr>
              <a:t>Graduates Available for Placement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1066800"/>
            <a:ext cx="6311395" cy="545539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513012" y="3733800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2" y="3848100"/>
            <a:ext cx="1494422" cy="996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39" y="3869840"/>
            <a:ext cx="1748603" cy="95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772" y="3962400"/>
            <a:ext cx="1063166" cy="1592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949" y="4980866"/>
            <a:ext cx="1840381" cy="920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05" y="4980866"/>
            <a:ext cx="1506851" cy="1049349"/>
          </a:xfrm>
          <a:prstGeom prst="rect">
            <a:avLst/>
          </a:prstGeom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147633" y="4453308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0091922" y="4443783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1288875" y="5185930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4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6980887" y="5674777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8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0097329" y="5505540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7194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Text Box 19"/>
          <p:cNvSpPr txBox="1">
            <a:spLocks noChangeArrowheads="1"/>
          </p:cNvSpPr>
          <p:nvPr/>
        </p:nvSpPr>
        <p:spPr bwMode="auto">
          <a:xfrm>
            <a:off x="233362" y="37544"/>
            <a:ext cx="830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FF00"/>
                </a:solidFill>
                <a:latin typeface="Candara" panose="020E0502030303020204" pitchFamily="34" charset="0"/>
              </a:rPr>
              <a:t>Line #14:  </a:t>
            </a:r>
            <a:r>
              <a:rPr lang="en-US" altLang="en-US" sz="3200" dirty="0">
                <a:solidFill>
                  <a:schemeClr val="bg1"/>
                </a:solidFill>
                <a:latin typeface="Candara" panose="020E0502030303020204" pitchFamily="34" charset="0"/>
              </a:rPr>
              <a:t>Graduates – Employed in Field</a:t>
            </a:r>
          </a:p>
        </p:txBody>
      </p:sp>
      <p:sp>
        <p:nvSpPr>
          <p:cNvPr id="31757" name="Line 21"/>
          <p:cNvSpPr>
            <a:spLocks noChangeShapeType="1"/>
          </p:cNvSpPr>
          <p:nvPr/>
        </p:nvSpPr>
        <p:spPr bwMode="auto">
          <a:xfrm>
            <a:off x="1751012" y="3581400"/>
            <a:ext cx="868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940" y="1745260"/>
            <a:ext cx="2331385" cy="15542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12" y="1905000"/>
            <a:ext cx="2476746" cy="13495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8" y="1915941"/>
            <a:ext cx="2741649" cy="13708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70" y="1726830"/>
            <a:ext cx="2258356" cy="1572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4" y="3945014"/>
            <a:ext cx="2507607" cy="1848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36" y="3966292"/>
            <a:ext cx="2673251" cy="1782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412" y="3956766"/>
            <a:ext cx="2737082" cy="1824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45" y="3908242"/>
            <a:ext cx="2580905" cy="1939303"/>
          </a:xfrm>
          <a:prstGeom prst="rect">
            <a:avLst/>
          </a:prstGeom>
        </p:spPr>
      </p:pic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254937" y="877330"/>
            <a:ext cx="1119505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800" dirty="0" smtClean="0">
                <a:latin typeface="Berlin Sans FB" panose="020E0602020502020306" pitchFamily="34" charset="0"/>
              </a:rPr>
              <a:t>For the April 2014 Cohort Start: </a:t>
            </a:r>
            <a:r>
              <a:rPr lang="en-US" altLang="en-US" sz="36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80% </a:t>
            </a:r>
            <a:r>
              <a:rPr lang="en-US" altLang="en-US" sz="2800" dirty="0" smtClean="0">
                <a:latin typeface="Berlin Sans FB" panose="020E0602020502020306" pitchFamily="34" charset="0"/>
              </a:rPr>
              <a:t>(Four of Five) Graduates got a Job as a Welder.</a:t>
            </a:r>
            <a:endParaRPr lang="en-US" altLang="en-US" sz="2800" dirty="0">
              <a:latin typeface="Berlin Sans FB" panose="020E0602020502020306" pitchFamily="34" charset="0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2699400" y="2896189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7</a:t>
            </a: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5599358" y="2874171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8318815" y="2924764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8</a:t>
            </a: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11132737" y="2913802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1873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0" y="1005168"/>
            <a:ext cx="3920228" cy="2613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17" y="1005168"/>
            <a:ext cx="3916494" cy="261348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0" y="3744409"/>
            <a:ext cx="3920228" cy="260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17" y="3741821"/>
            <a:ext cx="3916494" cy="26119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5612" y="152400"/>
            <a:ext cx="6115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Foundational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Thoughts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529311" y="2512331"/>
            <a:ext cx="3681249" cy="38414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84" tIns="33346" rIns="67884" bIns="33346"/>
          <a:lstStyle/>
          <a:p>
            <a:pPr algn="ctr"/>
            <a:endParaRPr lang="en-US" sz="2800" dirty="0" smtClean="0">
              <a:latin typeface="Berlin Sans FB" panose="020E0602020502020306" pitchFamily="34" charset="0"/>
            </a:endParaRPr>
          </a:p>
          <a:p>
            <a:pPr algn="ctr"/>
            <a:r>
              <a:rPr lang="en-US" sz="2800" dirty="0" smtClean="0">
                <a:latin typeface="Berlin Sans FB" panose="020E0602020502020306" pitchFamily="34" charset="0"/>
              </a:rPr>
              <a:t>Changing the dialogue from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skepticism</a:t>
            </a:r>
            <a:r>
              <a:rPr lang="en-US" sz="2800" dirty="0" smtClean="0">
                <a:latin typeface="Berlin Sans FB" panose="020E0602020502020306" pitchFamily="34" charset="0"/>
              </a:rPr>
              <a:t> to 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confidence. </a:t>
            </a:r>
          </a:p>
          <a:p>
            <a:pPr marL="257244" indent="-257244" algn="just">
              <a:buFont typeface="Arial" panose="020B0604020202020204" pitchFamily="34" charset="0"/>
              <a:buChar char="•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 algn="ctr"/>
            <a:endParaRPr lang="en-US" sz="20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5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0" y="1143000"/>
            <a:ext cx="52562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 smtClean="0">
                <a:solidFill>
                  <a:schemeClr val="accent2"/>
                </a:solidFill>
                <a:latin typeface="Berlin Sans FB" panose="020E0602020502020306" pitchFamily="34" charset="0"/>
              </a:rPr>
              <a:t>Line </a:t>
            </a: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#9:  </a:t>
            </a:r>
            <a:r>
              <a:rPr lang="en-US" altLang="en-US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7</a:t>
            </a: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 Graduates within 150% of Program Length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#11:  </a:t>
            </a:r>
            <a:r>
              <a:rPr lang="en-US" altLang="en-US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1</a:t>
            </a: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 Graduate Further Education </a:t>
            </a:r>
            <a:r>
              <a:rPr lang="en-US" altLang="en-US" sz="1600" dirty="0">
                <a:solidFill>
                  <a:schemeClr val="accent2"/>
                </a:solidFill>
                <a:latin typeface="Berlin Sans FB" panose="020E0602020502020306" pitchFamily="34" charset="0"/>
              </a:rPr>
              <a:t>(Student </a:t>
            </a:r>
            <a:r>
              <a:rPr lang="en-US" altLang="en-US" sz="1600" dirty="0" smtClean="0">
                <a:solidFill>
                  <a:schemeClr val="accent2"/>
                </a:solidFill>
                <a:latin typeface="Berlin Sans FB" panose="020E0602020502020306" pitchFamily="34" charset="0"/>
              </a:rPr>
              <a:t>#11)</a:t>
            </a:r>
            <a:endParaRPr lang="en-US" altLang="en-US" sz="1600" dirty="0">
              <a:solidFill>
                <a:schemeClr val="accent2"/>
              </a:solidFill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Line #12:  </a:t>
            </a:r>
            <a:r>
              <a:rPr lang="en-US" altLang="en-US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1</a:t>
            </a:r>
            <a:r>
              <a:rPr lang="en-US" altLang="en-US" sz="2000" dirty="0">
                <a:solidFill>
                  <a:schemeClr val="accent2"/>
                </a:solidFill>
                <a:latin typeface="Berlin Sans FB" panose="020E0602020502020306" pitchFamily="34" charset="0"/>
              </a:rPr>
              <a:t> Graduate Unavailable for Employment </a:t>
            </a:r>
            <a:r>
              <a:rPr lang="en-US" altLang="en-US" sz="1600" dirty="0">
                <a:solidFill>
                  <a:schemeClr val="accent2"/>
                </a:solidFill>
                <a:latin typeface="Berlin Sans FB" panose="020E0602020502020306" pitchFamily="34" charset="0"/>
              </a:rPr>
              <a:t>(Student </a:t>
            </a:r>
            <a:r>
              <a:rPr lang="en-US" altLang="en-US" sz="1600" dirty="0" smtClean="0">
                <a:solidFill>
                  <a:schemeClr val="accent2"/>
                </a:solidFill>
                <a:latin typeface="Berlin Sans FB" panose="020E0602020502020306" pitchFamily="34" charset="0"/>
              </a:rPr>
              <a:t>#6)</a:t>
            </a:r>
            <a:endParaRPr lang="en-US" altLang="en-US" sz="1600" dirty="0">
              <a:solidFill>
                <a:schemeClr val="accent2"/>
              </a:solidFill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rgbClr val="0C5081"/>
                </a:solidFill>
                <a:latin typeface="Berlin Sans FB" panose="020E0602020502020306" pitchFamily="34" charset="0"/>
              </a:rPr>
              <a:t>Line #13:  </a:t>
            </a:r>
            <a:r>
              <a:rPr lang="en-US" altLang="en-US" b="1" dirty="0">
                <a:solidFill>
                  <a:srgbClr val="0C5081"/>
                </a:solidFill>
                <a:latin typeface="Berlin Sans FB" panose="020E0602020502020306" pitchFamily="34" charset="0"/>
              </a:rPr>
              <a:t>5</a:t>
            </a:r>
            <a:r>
              <a:rPr lang="en-US" altLang="en-US" sz="2000" dirty="0">
                <a:solidFill>
                  <a:srgbClr val="0C5081"/>
                </a:solidFill>
                <a:latin typeface="Berlin Sans FB" panose="020E0602020502020306" pitchFamily="34" charset="0"/>
              </a:rPr>
              <a:t> Graduates Available for </a:t>
            </a:r>
            <a:r>
              <a:rPr lang="en-US" altLang="en-US" sz="2000" dirty="0" smtClean="0">
                <a:solidFill>
                  <a:srgbClr val="0C5081"/>
                </a:solidFill>
                <a:latin typeface="Berlin Sans FB" panose="020E0602020502020306" pitchFamily="34" charset="0"/>
              </a:rPr>
              <a:t>Employment </a:t>
            </a:r>
            <a:r>
              <a:rPr lang="en-US" altLang="en-US" sz="1600" dirty="0" smtClean="0">
                <a:solidFill>
                  <a:srgbClr val="0C5081"/>
                </a:solidFill>
                <a:latin typeface="Berlin Sans FB" panose="020E0602020502020306" pitchFamily="34" charset="0"/>
              </a:rPr>
              <a:t>(Students #1, #2, #4, #7, &amp; #8) </a:t>
            </a:r>
            <a:endParaRPr lang="en-US" altLang="en-US" sz="2000" dirty="0">
              <a:solidFill>
                <a:srgbClr val="0C5081"/>
              </a:solidFill>
              <a:latin typeface="Berlin Sans FB" panose="020E0602020502020306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solidFill>
                  <a:srgbClr val="0C5081"/>
                </a:solidFill>
                <a:latin typeface="Berlin Sans FB" panose="020E0602020502020306" pitchFamily="34" charset="0"/>
              </a:rPr>
              <a:t>Line #14: </a:t>
            </a:r>
            <a:r>
              <a:rPr lang="en-US" altLang="en-US" b="1" dirty="0">
                <a:solidFill>
                  <a:srgbClr val="0C5081"/>
                </a:solidFill>
                <a:latin typeface="Berlin Sans FB" panose="020E0602020502020306" pitchFamily="34" charset="0"/>
              </a:rPr>
              <a:t> 4 </a:t>
            </a:r>
            <a:r>
              <a:rPr lang="en-US" altLang="en-US" sz="2000" dirty="0">
                <a:solidFill>
                  <a:srgbClr val="0C5081"/>
                </a:solidFill>
                <a:latin typeface="Berlin Sans FB" panose="020E0602020502020306" pitchFamily="34" charset="0"/>
              </a:rPr>
              <a:t>Graduates Employed in </a:t>
            </a:r>
            <a:r>
              <a:rPr lang="en-US" altLang="en-US" sz="2000" dirty="0" smtClean="0">
                <a:solidFill>
                  <a:srgbClr val="0C5081"/>
                </a:solidFill>
                <a:latin typeface="Berlin Sans FB" panose="020E0602020502020306" pitchFamily="34" charset="0"/>
              </a:rPr>
              <a:t>Field </a:t>
            </a:r>
            <a:r>
              <a:rPr lang="en-US" altLang="en-US" sz="1600" dirty="0" smtClean="0">
                <a:solidFill>
                  <a:srgbClr val="0C5081"/>
                </a:solidFill>
                <a:latin typeface="Berlin Sans FB" panose="020E0602020502020306" pitchFamily="34" charset="0"/>
              </a:rPr>
              <a:t>(Students #1, #2, #7 &amp; #8)</a:t>
            </a:r>
            <a:endParaRPr lang="en-US" altLang="en-US" sz="1600" dirty="0">
              <a:solidFill>
                <a:srgbClr val="0C5081"/>
              </a:solidFill>
              <a:latin typeface="Berlin Sans FB" panose="020E0602020502020306" pitchFamily="34" charset="0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2800" dirty="0">
                <a:latin typeface="Berlin Sans FB" panose="020E0602020502020306" pitchFamily="34" charset="0"/>
              </a:rPr>
              <a:t>Line #15:  Placement Rate:  </a:t>
            </a:r>
            <a:r>
              <a:rPr lang="en-US" altLang="en-US" sz="3200" b="1" dirty="0">
                <a:latin typeface="Berlin Sans FB" panose="020E0602020502020306" pitchFamily="34" charset="0"/>
              </a:rPr>
              <a:t>80%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1800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endParaRPr lang="en-US" altLang="en-US" sz="1800" dirty="0" smtClean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1800" i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But there is an error on the chart….</a:t>
            </a:r>
            <a:endParaRPr lang="en-US" altLang="en-US" sz="18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2" y="914400"/>
            <a:ext cx="6147634" cy="53509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42212" y="3733800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78724" y="4648200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970212" y="4800600"/>
            <a:ext cx="4572000" cy="1752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8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812" y="2461418"/>
            <a:ext cx="10969625" cy="45259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 followed the instructions.</a:t>
            </a:r>
          </a:p>
          <a:p>
            <a:pPr eaLnBrk="1" hangingPunct="1"/>
            <a:r>
              <a:rPr lang="en-US" altLang="en-US" dirty="0" smtClean="0"/>
              <a:t>My records are well organized</a:t>
            </a:r>
          </a:p>
          <a:p>
            <a:pPr eaLnBrk="1" hangingPunct="1"/>
            <a:r>
              <a:rPr lang="en-US" altLang="en-US" dirty="0" smtClean="0"/>
              <a:t>Where did I go wrong?</a:t>
            </a:r>
          </a:p>
          <a:p>
            <a:pPr eaLnBrk="1" hangingPunct="1"/>
            <a:r>
              <a:rPr lang="en-US" altLang="en-US" dirty="0" smtClean="0"/>
              <a:t>This is not my fault.</a:t>
            </a:r>
          </a:p>
          <a:p>
            <a:pPr eaLnBrk="1" hangingPunct="1"/>
            <a:r>
              <a:rPr lang="en-US" altLang="en-US" dirty="0" smtClean="0"/>
              <a:t>I wish the chart could tell me….</a:t>
            </a:r>
          </a:p>
        </p:txBody>
      </p:sp>
      <p:sp>
        <p:nvSpPr>
          <p:cNvPr id="447494" name="Rectangle 6"/>
          <p:cNvSpPr>
            <a:spLocks noChangeArrowheads="1"/>
          </p:cNvSpPr>
          <p:nvPr/>
        </p:nvSpPr>
        <p:spPr bwMode="auto">
          <a:xfrm>
            <a:off x="4418012" y="5257800"/>
            <a:ext cx="442118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4800" dirty="0">
                <a:solidFill>
                  <a:schemeClr val="accent2"/>
                </a:solidFill>
                <a:latin typeface="Candara" pitchFamily="34" charset="0"/>
              </a:rPr>
              <a:t>Who is </a:t>
            </a:r>
            <a:r>
              <a:rPr lang="en-US" sz="4800" dirty="0" smtClean="0">
                <a:solidFill>
                  <a:schemeClr val="accent2"/>
                </a:solidFill>
                <a:latin typeface="Candara" pitchFamily="34" charset="0"/>
              </a:rPr>
              <a:t>missing</a:t>
            </a:r>
            <a:r>
              <a:rPr lang="en-US" sz="4800" dirty="0">
                <a:solidFill>
                  <a:schemeClr val="accent2"/>
                </a:solidFill>
                <a:latin typeface="Candara" pitchFamily="34" charset="0"/>
              </a:rPr>
              <a:t>?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dirty="0">
                <a:solidFill>
                  <a:srgbClr val="FFFFFF"/>
                </a:solidFill>
                <a:latin typeface="Garamond" pitchFamily="18" charset="0"/>
              </a:rPr>
              <a:t> 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03212" y="731837"/>
            <a:ext cx="110490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itchFamily="18" charset="0"/>
              <a:buChar char="•"/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sz="4800" dirty="0" smtClean="0">
                <a:solidFill>
                  <a:schemeClr val="accent2"/>
                </a:solidFill>
                <a:latin typeface="Candara" pitchFamily="34" charset="0"/>
              </a:rPr>
              <a:t>An Error? </a:t>
            </a:r>
            <a:r>
              <a:rPr lang="en-US" sz="4000" dirty="0" smtClean="0">
                <a:solidFill>
                  <a:schemeClr val="accent2"/>
                </a:solidFill>
                <a:latin typeface="Candara" pitchFamily="34" charset="0"/>
              </a:rPr>
              <a:t>What do you mean there is an error?!?!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defRPr/>
            </a:pPr>
            <a:r>
              <a:rPr lang="en-US" dirty="0">
                <a:solidFill>
                  <a:srgbClr val="FFFFFF"/>
                </a:solidFill>
                <a:latin typeface="Garamond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097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611188" y="811816"/>
            <a:ext cx="6400800" cy="371475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Who is missing?</a:t>
            </a:r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0" y="1772148"/>
            <a:ext cx="6475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</a:rPr>
              <a:t>Line #16: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</a:rPr>
              <a:t>Graduates – Unrelated Occupations</a:t>
            </a:r>
            <a:endParaRPr lang="en-US" sz="2800" i="1" dirty="0">
              <a:effectLst>
                <a:outerShdw blurRad="38100" dist="38100" dir="2700000" algn="tl">
                  <a:srgbClr val="C0C0C0"/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2218719" y="4667435"/>
            <a:ext cx="1066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1" y="3483506"/>
            <a:ext cx="2056678" cy="3081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19" y="3910183"/>
            <a:ext cx="3516751" cy="2338416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11828" y="3508482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65" y="1600200"/>
            <a:ext cx="5871397" cy="509491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151812" y="4396143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-1587" y="914400"/>
            <a:ext cx="5638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b="1" dirty="0">
                <a:solidFill>
                  <a:srgbClr val="0C5081"/>
                </a:solidFill>
                <a:latin typeface="Berlin Sans FB" panose="020E0602020502020306" pitchFamily="34" charset="0"/>
              </a:rPr>
              <a:t>	Line 19:  </a:t>
            </a:r>
            <a:r>
              <a:rPr lang="en-US" altLang="en-US" dirty="0">
                <a:solidFill>
                  <a:srgbClr val="0C5081"/>
                </a:solidFill>
                <a:latin typeface="Berlin Sans FB" panose="020E0602020502020306" pitchFamily="34" charset="0"/>
              </a:rPr>
              <a:t>Non-Graduated Students Who Obtained Training Related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The number of withdrawn/terminated students from </a:t>
            </a:r>
            <a:r>
              <a:rPr lang="en-US" altLang="en-US" sz="2000" b="1" dirty="0">
                <a:latin typeface="Berlin Sans FB" panose="020E0602020502020306" pitchFamily="34" charset="0"/>
              </a:rPr>
              <a:t>Line 8 </a:t>
            </a:r>
            <a:r>
              <a:rPr lang="en-US" altLang="en-US" sz="2000" dirty="0">
                <a:latin typeface="Berlin Sans FB" panose="020E0602020502020306" pitchFamily="34" charset="0"/>
              </a:rPr>
              <a:t>who obtain employment in a field related to the program in which the student was enrolled and based upon the training provided by the school. </a:t>
            </a:r>
            <a:endParaRPr lang="en-US" altLang="en-US" sz="1800" dirty="0">
              <a:latin typeface="Berlin Sans FB" panose="020E06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4445243"/>
            <a:ext cx="2209800" cy="1472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12" y="4288168"/>
            <a:ext cx="1035726" cy="1553589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15924" y="5510525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3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539338" y="5472425"/>
            <a:ext cx="3810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10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2" y="1143000"/>
            <a:ext cx="5871397" cy="509491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587337" y="5600700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23849" y="3028950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9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-1587" y="914400"/>
            <a:ext cx="5638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b="1" dirty="0">
                <a:solidFill>
                  <a:srgbClr val="0C5081"/>
                </a:solidFill>
                <a:latin typeface="Berlin Sans FB" panose="020E0602020502020306" pitchFamily="34" charset="0"/>
              </a:rPr>
              <a:t>	Line </a:t>
            </a:r>
            <a:r>
              <a:rPr lang="en-US" altLang="en-US" b="1" dirty="0" smtClean="0">
                <a:solidFill>
                  <a:srgbClr val="0C5081"/>
                </a:solidFill>
                <a:latin typeface="Berlin Sans FB" panose="020E0602020502020306" pitchFamily="34" charset="0"/>
              </a:rPr>
              <a:t>19/20:  </a:t>
            </a:r>
            <a:r>
              <a:rPr lang="en-US" altLang="en-US" dirty="0">
                <a:solidFill>
                  <a:srgbClr val="0C5081"/>
                </a:solidFill>
                <a:latin typeface="Berlin Sans FB" panose="020E0602020502020306" pitchFamily="34" charset="0"/>
              </a:rPr>
              <a:t>Non-Graduated Students Who Obtained Training Related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2000" dirty="0">
                <a:latin typeface="Berlin Sans FB" panose="020E0602020502020306" pitchFamily="34" charset="0"/>
              </a:rPr>
              <a:t>The number of withdrawn/terminated students from </a:t>
            </a:r>
            <a:r>
              <a:rPr lang="en-US" altLang="en-US" sz="2000" b="1" dirty="0">
                <a:latin typeface="Berlin Sans FB" panose="020E0602020502020306" pitchFamily="34" charset="0"/>
              </a:rPr>
              <a:t>Line 8 </a:t>
            </a:r>
            <a:r>
              <a:rPr lang="en-US" altLang="en-US" sz="2000" dirty="0">
                <a:latin typeface="Berlin Sans FB" panose="020E0602020502020306" pitchFamily="34" charset="0"/>
              </a:rPr>
              <a:t>who obtain employment in a field related to the program in which the student was enrolled and based upon the training provided by the school. </a:t>
            </a:r>
            <a:endParaRPr lang="en-US" altLang="en-US" sz="2000" dirty="0" smtClean="0">
              <a:latin typeface="Berlin Sans FB" panose="020E0602020502020306" pitchFamily="34" charset="0"/>
            </a:endParaRPr>
          </a:p>
          <a:p>
            <a:pPr lvl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1800" dirty="0" smtClean="0">
                <a:latin typeface="Berlin Sans FB" panose="020E0602020502020306" pitchFamily="34" charset="0"/>
              </a:rPr>
              <a:t>Neither individual is working in field (which requires certifications).</a:t>
            </a:r>
            <a:endParaRPr lang="en-US" altLang="en-US" sz="1800" dirty="0">
              <a:latin typeface="Berlin Sans FB" panose="020E06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4445243"/>
            <a:ext cx="2209800" cy="1472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12" y="4288168"/>
            <a:ext cx="1035726" cy="1553589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15924" y="5510525"/>
            <a:ext cx="381000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3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539338" y="5472425"/>
            <a:ext cx="381000" cy="3077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 New Roman" pitchFamily="18" charset="0"/>
              </a:rPr>
              <a:t>10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36338" y="5243825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64" y="1371600"/>
            <a:ext cx="6096000" cy="516281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815937" y="5243825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85774" y="5551602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4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379412" y="1905000"/>
            <a:ext cx="1135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dirty="0">
                <a:latin typeface="Berlin Sans FB" panose="020E0602020502020306" pitchFamily="34" charset="0"/>
              </a:rPr>
              <a:t>	Based on this cohort, which is one of </a:t>
            </a:r>
            <a:r>
              <a:rPr lang="en-US" altLang="en-US" dirty="0" smtClean="0">
                <a:latin typeface="Berlin Sans FB" panose="020E0602020502020306" pitchFamily="34" charset="0"/>
              </a:rPr>
              <a:t>two </a:t>
            </a:r>
            <a:r>
              <a:rPr lang="en-US" altLang="en-US" dirty="0">
                <a:latin typeface="Berlin Sans FB" panose="020E0602020502020306" pitchFamily="34" charset="0"/>
              </a:rPr>
              <a:t>monthly </a:t>
            </a:r>
            <a:r>
              <a:rPr lang="en-US" altLang="en-US" dirty="0" smtClean="0">
                <a:latin typeface="Berlin Sans FB" panose="020E0602020502020306" pitchFamily="34" charset="0"/>
              </a:rPr>
              <a:t>cohorts (starts) during the reporting period (April 2014-March 2015), </a:t>
            </a:r>
            <a:r>
              <a:rPr lang="en-US" altLang="en-US" dirty="0">
                <a:latin typeface="Berlin Sans FB" panose="020E0602020502020306" pitchFamily="34" charset="0"/>
              </a:rPr>
              <a:t>the reported rates of student achievement </a:t>
            </a:r>
            <a:r>
              <a:rPr lang="en-US" altLang="en-US" dirty="0" smtClean="0">
                <a:latin typeface="Berlin Sans FB" panose="020E0602020502020306" pitchFamily="34" charset="0"/>
              </a:rPr>
              <a:t>for the 8-month Welding program are</a:t>
            </a:r>
            <a:r>
              <a:rPr lang="en-US" altLang="en-US" dirty="0">
                <a:latin typeface="Berlin Sans FB" panose="020E0602020502020306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3600" b="1" dirty="0">
                <a:solidFill>
                  <a:srgbClr val="0C5081"/>
                </a:solidFill>
                <a:latin typeface="Berlin Sans FB" panose="020E0602020502020306" pitchFamily="34" charset="0"/>
              </a:rPr>
              <a:t>78% Graduation Rate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3600" b="1" dirty="0">
                <a:latin typeface="Berlin Sans FB" panose="020E0602020502020306" pitchFamily="34" charset="0"/>
              </a:rPr>
              <a:t>80% Employment Rate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1800" dirty="0">
                <a:solidFill>
                  <a:srgbClr val="FFFFFF"/>
                </a:solidFill>
                <a:latin typeface="Garamond" panose="02020404030301010803" pitchFamily="18" charset="0"/>
              </a:rPr>
              <a:t>  </a:t>
            </a:r>
            <a:endParaRPr lang="en-US" altLang="en-US" sz="1800" b="1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9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206361" y="144783"/>
            <a:ext cx="9496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Welding:  8 months – Certificate – </a:t>
            </a:r>
            <a:r>
              <a:rPr lang="en-US" altLang="en-US" b="1" dirty="0" smtClean="0">
                <a:solidFill>
                  <a:srgbClr val="FFFF00"/>
                </a:solidFill>
                <a:latin typeface="Berlin Sans FB" panose="020E0602020502020306" pitchFamily="34" charset="0"/>
              </a:rPr>
              <a:t>22</a:t>
            </a:r>
            <a:r>
              <a:rPr lang="en-US" altLang="en-US" b="1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Starts in Report Period</a:t>
            </a:r>
            <a:endParaRPr lang="en-US" alt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914401"/>
            <a:ext cx="1676400" cy="111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28" y="919151"/>
            <a:ext cx="2109774" cy="1149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78" y="5415981"/>
            <a:ext cx="1752600" cy="116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801" y="1040943"/>
            <a:ext cx="1552589" cy="103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565" y="1013237"/>
            <a:ext cx="1641392" cy="1086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57" y="2436467"/>
            <a:ext cx="1525586" cy="1017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46" y="2312451"/>
            <a:ext cx="1776173" cy="1315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31" y="3844071"/>
            <a:ext cx="1104325" cy="165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6" y="5226612"/>
            <a:ext cx="1035726" cy="15535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34" y="2251359"/>
            <a:ext cx="1869617" cy="1400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5" y="2099756"/>
            <a:ext cx="1192739" cy="17869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65" y="3831995"/>
            <a:ext cx="2057691" cy="13710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69" y="5253293"/>
            <a:ext cx="1249895" cy="14937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408" y="2293885"/>
            <a:ext cx="1767720" cy="11763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32" y="2378121"/>
            <a:ext cx="2018788" cy="12112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98" y="3862541"/>
            <a:ext cx="1945440" cy="13547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81" y="3810000"/>
            <a:ext cx="1416811" cy="21290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1115950"/>
            <a:ext cx="1484813" cy="989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95" y="5558013"/>
            <a:ext cx="2274399" cy="113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48" y="5536276"/>
            <a:ext cx="1614392" cy="12107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20" y="3850006"/>
            <a:ext cx="1192983" cy="1627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77" y="969953"/>
            <a:ext cx="1766911" cy="1177552"/>
          </a:xfrm>
          <a:prstGeom prst="rect">
            <a:avLst/>
          </a:prstGeom>
        </p:spPr>
      </p:pic>
      <p:pic>
        <p:nvPicPr>
          <p:cNvPr id="25" name="Picture 24" descr="j0400377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86" y="3589394"/>
            <a:ext cx="1177550" cy="176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8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150812" y="2514600"/>
            <a:ext cx="457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dirty="0" smtClean="0">
                <a:latin typeface="Berlin Sans FB" panose="020E0602020502020306" pitchFamily="34" charset="0"/>
              </a:rPr>
              <a:t>10 starts in April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dirty="0" smtClean="0">
                <a:latin typeface="Berlin Sans FB" panose="020E0602020502020306" pitchFamily="34" charset="0"/>
              </a:rPr>
              <a:t>12 starts in October</a:t>
            </a:r>
            <a:r>
              <a:rPr lang="en-US" altLang="en-US" dirty="0">
                <a:latin typeface="Berlin Sans FB" panose="020E0602020502020306" pitchFamily="34" charset="0"/>
              </a:rPr>
              <a:t>	</a:t>
            </a:r>
            <a:endParaRPr lang="en-US" altLang="en-US" dirty="0" smtClean="0">
              <a:latin typeface="Berlin Sans FB" panose="020E0602020502020306" pitchFamily="34" charset="0"/>
            </a:endParaRPr>
          </a:p>
          <a:p>
            <a:pPr marL="571500" indent="-5715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3600" b="1" dirty="0" smtClean="0">
                <a:solidFill>
                  <a:srgbClr val="0C5081"/>
                </a:solidFill>
                <a:latin typeface="Berlin Sans FB" panose="020E0602020502020306" pitchFamily="34" charset="0"/>
              </a:rPr>
              <a:t>76% </a:t>
            </a:r>
            <a:r>
              <a:rPr lang="en-US" altLang="en-US" sz="3600" b="1" dirty="0">
                <a:solidFill>
                  <a:srgbClr val="0C5081"/>
                </a:solidFill>
                <a:latin typeface="Berlin Sans FB" panose="020E0602020502020306" pitchFamily="34" charset="0"/>
              </a:rPr>
              <a:t>Graduation Rate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Times" panose="02020603050405020304" pitchFamily="18" charset="0"/>
              <a:buChar char="•"/>
            </a:pPr>
            <a:r>
              <a:rPr lang="en-US" altLang="en-US" sz="3600" b="1" dirty="0" smtClean="0">
                <a:latin typeface="Berlin Sans FB" panose="020E0602020502020306" pitchFamily="34" charset="0"/>
              </a:rPr>
              <a:t>79% </a:t>
            </a:r>
            <a:r>
              <a:rPr lang="en-US" altLang="en-US" sz="3600" b="1" dirty="0">
                <a:latin typeface="Berlin Sans FB" panose="020E0602020502020306" pitchFamily="34" charset="0"/>
              </a:rPr>
              <a:t>Employment Rate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</a:pPr>
            <a:r>
              <a:rPr lang="en-US" altLang="en-US" sz="1800" dirty="0">
                <a:solidFill>
                  <a:srgbClr val="FFFFFF"/>
                </a:solidFill>
                <a:latin typeface="Garamond" panose="02020404030301010803" pitchFamily="18" charset="0"/>
              </a:rPr>
              <a:t>  </a:t>
            </a:r>
            <a:endParaRPr lang="en-US" altLang="en-US" sz="1800" b="1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2" y="990600"/>
            <a:ext cx="6553201" cy="573405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2449" y="61280"/>
            <a:ext cx="94969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Welding:  8 months – Certificate – 22  Students in Two Starts During Report Period  </a:t>
            </a:r>
          </a:p>
          <a:p>
            <a:r>
              <a:rPr lang="en-US" altLang="en-US" sz="2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(4/14 &amp;  10/14)</a:t>
            </a:r>
            <a:endParaRPr lang="en-US" altLang="en-US" sz="2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60412" y="228600"/>
            <a:ext cx="9496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More than Just a Number….</a:t>
            </a:r>
            <a:endParaRPr lang="en-US" alt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212" y="990600"/>
            <a:ext cx="11277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According to the 2015 ACCSC Annual Report, </a:t>
            </a:r>
            <a:r>
              <a:rPr lang="en-US" sz="2400" b="1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6,965</a:t>
            </a:r>
            <a:r>
              <a:rPr lang="en-US" sz="2400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were captured in</a:t>
            </a:r>
            <a:r>
              <a:rPr lang="en-US" sz="2400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</a:t>
            </a:r>
            <a:r>
              <a:rPr lang="en-US" sz="2400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Graduation and Employment Charts for Welding programs.</a:t>
            </a:r>
            <a:endParaRPr lang="en-US" sz="2400" dirty="0"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400" dirty="0" smtClean="0">
              <a:solidFill>
                <a:srgbClr val="1F497D"/>
              </a:solidFill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Reported Graduation Rate for ALL Welding Programs: </a:t>
            </a:r>
            <a:r>
              <a:rPr lang="en-US" sz="2400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70%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Reported Employment Rate for ALL Welding Programs:</a:t>
            </a:r>
            <a:r>
              <a:rPr lang="en-US" sz="2400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75%</a:t>
            </a:r>
          </a:p>
          <a:p>
            <a:pPr algn="just"/>
            <a:endParaRPr lang="en-US" sz="2400" dirty="0">
              <a:solidFill>
                <a:srgbClr val="1F497D"/>
              </a:solidFill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what it means…..</a:t>
            </a:r>
          </a:p>
          <a:p>
            <a:pPr algn="just"/>
            <a:endParaRPr lang="en-US" sz="2400" dirty="0" smtClean="0"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 to the programs and services offered by ACCSC-accredited institutions, and because of the hard work, dedication, and effort put forth by students: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4,859</a:t>
            </a:r>
            <a:r>
              <a:rPr lang="en-US" sz="2400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 Graduates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3,656</a:t>
            </a:r>
            <a:r>
              <a:rPr lang="en-US" sz="2400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Newly </a:t>
            </a:r>
            <a:r>
              <a:rPr lang="en-US" sz="2400" dirty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rained Welders working in the field.</a:t>
            </a:r>
          </a:p>
          <a:p>
            <a:pPr algn="just"/>
            <a:endParaRPr lang="en-US" sz="2400" dirty="0" smtClean="0">
              <a:solidFill>
                <a:srgbClr val="1F497D"/>
              </a:solidFill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Skepticism to </a:t>
            </a:r>
            <a:r>
              <a:rPr lang="en-US" sz="2400" b="1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Confidence.</a:t>
            </a:r>
          </a:p>
          <a:p>
            <a:pPr algn="ctr"/>
            <a:r>
              <a:rPr lang="en-US" sz="2400" b="1" u="sng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Workforce Development</a:t>
            </a:r>
          </a:p>
          <a:p>
            <a:r>
              <a:rPr lang="en-US" sz="2400" dirty="0" smtClean="0">
                <a:solidFill>
                  <a:srgbClr val="1F497D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Berlin Sans FB" panose="020E0602020502020306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3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8012" y="152400"/>
            <a:ext cx="9083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Verifiable Employment Record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44038288"/>
              </p:ext>
            </p:extLst>
          </p:nvPr>
        </p:nvGraphicFramePr>
        <p:xfrm>
          <a:off x="379412" y="1143000"/>
          <a:ext cx="11353800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30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8212" y="2895600"/>
            <a:ext cx="71768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The Student Achievement 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Standard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12" y="76200"/>
            <a:ext cx="2523844" cy="206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4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0412" y="152400"/>
            <a:ext cx="3935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Helpful Hint:  Start Dates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64261846"/>
              </p:ext>
            </p:extLst>
          </p:nvPr>
        </p:nvGraphicFramePr>
        <p:xfrm>
          <a:off x="760412" y="907116"/>
          <a:ext cx="9753600" cy="5985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19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 bwMode="auto">
          <a:xfrm>
            <a:off x="1082089" y="-21131"/>
            <a:ext cx="10058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Best Practices: </a:t>
            </a:r>
            <a:r>
              <a:rPr lang="en-US" sz="3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Employment Verification Form</a:t>
            </a:r>
            <a:endParaRPr lang="en-US" sz="3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319765"/>
              </p:ext>
            </p:extLst>
          </p:nvPr>
        </p:nvGraphicFramePr>
        <p:xfrm>
          <a:off x="989012" y="990600"/>
          <a:ext cx="10157992" cy="5538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5382"/>
                <a:gridCol w="197563"/>
                <a:gridCol w="658541"/>
                <a:gridCol w="1695743"/>
                <a:gridCol w="1695743"/>
                <a:gridCol w="839638"/>
                <a:gridCol w="2535382"/>
              </a:tblGrid>
              <a:tr h="807314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Employment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Verification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 Form</a:t>
                      </a:r>
                      <a:endParaRPr lang="en-US" sz="1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erlin Sans FB" panose="020E0602020502020306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205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Graduate Name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Program Title (Credential)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Start Date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/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Grad Date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0449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John Q. Student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 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Welding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(Certificate)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April 1, 2015  / December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31, 2015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6920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Job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Title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Employer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Employer Contact Information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7883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Welder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Rooney 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Welding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4321 Terry Bradshaw Street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Homer City, Pennsylvania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 Blount, Owner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412.444.5656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melblount@rooney.com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20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Descriptive Job Responsibilities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Graduate Contact Information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Date of Hire / Salary Info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Date Verification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Received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by School 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31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Welding (tack, arc, </a:t>
                      </a: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tig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, </a:t>
                      </a: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mig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) , Pipe-Fitting, Maintenance Welding, Fabrication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1234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Donnie Shell Ave.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Indiana, Pennsylvania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412-555.1212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johnqstudent.@gmail.com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 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 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January 1, 2016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$22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per </a:t>
                      </a: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40 </a:t>
                      </a: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week.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January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5, 2016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Rocky </a:t>
                      </a: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Bleier</a:t>
                      </a:r>
                      <a:endParaRPr lang="en-US" sz="1100" b="0" baseline="0" dirty="0" smtClean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  <a:latin typeface="French Script MT" panose="03020402040607040605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Rocky </a:t>
                      </a: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  <a:effectLst/>
                          <a:latin typeface="French Script MT" panose="03020402040607040605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Bleier</a:t>
                      </a:r>
                      <a:endParaRPr lang="en-US" sz="1100" b="0" baseline="0" dirty="0" smtClean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Director, Career Service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80276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</a:rPr>
                        <a:t>Notes: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80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 bwMode="auto">
          <a:xfrm>
            <a:off x="1082089" y="-21131"/>
            <a:ext cx="10058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Best Practices: </a:t>
            </a:r>
            <a:r>
              <a:rPr lang="en-US" sz="3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Verification Form Challenges</a:t>
            </a:r>
            <a:endParaRPr lang="en-US" sz="3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107623"/>
              </p:ext>
            </p:extLst>
          </p:nvPr>
        </p:nvGraphicFramePr>
        <p:xfrm>
          <a:off x="989012" y="990600"/>
          <a:ext cx="10157992" cy="5638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5382"/>
                <a:gridCol w="197563"/>
                <a:gridCol w="658541"/>
                <a:gridCol w="1695743"/>
                <a:gridCol w="1695743"/>
                <a:gridCol w="839638"/>
                <a:gridCol w="2535382"/>
              </a:tblGrid>
              <a:tr h="807314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Employment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Verification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erlin Sans FB" panose="020E0602020502020306" pitchFamily="34" charset="0"/>
                        </a:rPr>
                        <a:t> Form</a:t>
                      </a:r>
                      <a:endParaRPr lang="en-US" sz="1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erlin Sans FB" panose="020E0602020502020306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205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Graduate Name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Program Title (Credential)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Start Date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/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Grad Date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0449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Jane P.  Student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Welding (Certificate)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December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1, 2015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6920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Job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Title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Employer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Employer Contact Information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866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Assistant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ABC Industries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58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 Jack Lambert Way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Pittsburgh, Pennsylvania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ABC Industries</a:t>
                      </a:r>
                      <a:endParaRPr lang="en-US" sz="1200" b="0" baseline="0" dirty="0" smtClean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+mn-ea"/>
                          <a:cs typeface="+mn-cs"/>
                        </a:rPr>
                        <a:t>412-555-9696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20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Descriptive Job Responsibilities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Graduate Contact Information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Date of Hire / Salary Info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Date Verified by School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318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Works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in Shop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88 Lynn Swan Blvd.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Erie, PA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N/A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janepstudent@abctechinstitute.com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 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November 15, 2015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</a:rPr>
                        <a:t> / Intern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Berlin Sans FB" panose="020E0602020502020306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Berlin Sans FB" panose="020E0602020502020306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(Blank)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80276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</a:rPr>
                        <a:t>Notes: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Berlin Sans FB" panose="020E0602020502020306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2412" y="6381975"/>
            <a:ext cx="1295400" cy="261610"/>
          </a:xfrm>
          <a:prstGeom prst="rect">
            <a:avLst/>
          </a:prstGeom>
          <a:solidFill>
            <a:srgbClr val="FFFF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Lack of description</a:t>
            </a:r>
            <a:endParaRPr lang="en-US" sz="11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886292" y="6099700"/>
            <a:ext cx="304800" cy="22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76636" y="6381975"/>
            <a:ext cx="2286000" cy="261610"/>
          </a:xfrm>
          <a:prstGeom prst="rect">
            <a:avLst/>
          </a:prstGeom>
          <a:solidFill>
            <a:srgbClr val="FFFF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No Phone #, School Issued Email</a:t>
            </a:r>
            <a:endParaRPr lang="en-US" sz="11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563250" y="6200084"/>
            <a:ext cx="168962" cy="1539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99212" y="6349064"/>
            <a:ext cx="2286000" cy="430887"/>
          </a:xfrm>
          <a:prstGeom prst="rect">
            <a:avLst/>
          </a:prstGeom>
          <a:solidFill>
            <a:srgbClr val="FFFF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Start Date Precedes Grad Date / Intern = Paid Position?</a:t>
            </a:r>
            <a:endParaRPr lang="en-US" sz="11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134808" y="6074469"/>
            <a:ext cx="304800" cy="22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72192" y="6349064"/>
            <a:ext cx="1295400" cy="430887"/>
          </a:xfrm>
          <a:prstGeom prst="rect">
            <a:avLst/>
          </a:prstGeom>
          <a:solidFill>
            <a:srgbClr val="FFFF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Not internally verified.</a:t>
            </a:r>
            <a:endParaRPr lang="en-US" sz="11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0234192" y="6085895"/>
            <a:ext cx="533400" cy="2564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98812" y="3569863"/>
            <a:ext cx="1524000" cy="261610"/>
          </a:xfrm>
          <a:prstGeom prst="rect">
            <a:avLst/>
          </a:prstGeom>
          <a:solidFill>
            <a:srgbClr val="FFFF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Job Training Related?</a:t>
            </a:r>
            <a:endParaRPr lang="en-US" sz="11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60812" y="2895600"/>
            <a:ext cx="114300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122612" y="3831473"/>
            <a:ext cx="762000" cy="2833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532812" y="4555524"/>
            <a:ext cx="2286000" cy="261610"/>
          </a:xfrm>
          <a:prstGeom prst="rect">
            <a:avLst/>
          </a:prstGeom>
          <a:solidFill>
            <a:srgbClr val="FFFF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No Point of Contact / No Email</a:t>
            </a:r>
            <a:endParaRPr lang="en-US" sz="11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0012242" y="4233981"/>
            <a:ext cx="762000" cy="30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258229" y="2834415"/>
            <a:ext cx="1524000" cy="261610"/>
          </a:xfrm>
          <a:prstGeom prst="rect">
            <a:avLst/>
          </a:prstGeom>
          <a:solidFill>
            <a:srgbClr val="FFFF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Start Date?</a:t>
            </a:r>
            <a:endParaRPr lang="en-US" sz="1100" dirty="0">
              <a:solidFill>
                <a:srgbClr val="0070C0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9766847" y="2851963"/>
            <a:ext cx="383825" cy="113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35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2012" y="2895600"/>
            <a:ext cx="61706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ACCSC Webinar: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Successful Student Achievement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  <a:p>
            <a:pPr>
              <a:defRPr/>
            </a:pPr>
            <a:endParaRPr lang="en-US" sz="3600" dirty="0">
              <a:latin typeface="Gill Sans M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3012" y="5638800"/>
            <a:ext cx="6170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Christopher Lambert</a:t>
            </a:r>
          </a:p>
          <a:p>
            <a:pPr>
              <a:defRPr/>
            </a:pPr>
            <a:r>
              <a:rPr lang="en-US" sz="1600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Associate Executive Director</a:t>
            </a:r>
          </a:p>
          <a:p>
            <a:pPr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1730"/>
            <a:ext cx="2284412" cy="17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0E1DFAE-A563-49ED-B827-D954CB21C6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3379</Words>
  <Application>Microsoft Office PowerPoint</Application>
  <PresentationFormat>Custom</PresentationFormat>
  <Paragraphs>796</Paragraphs>
  <Slides>93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12" baseType="lpstr">
      <vt:lpstr>Batang</vt:lpstr>
      <vt:lpstr>Arial</vt:lpstr>
      <vt:lpstr>Berlin Sans FB</vt:lpstr>
      <vt:lpstr>Calibri</vt:lpstr>
      <vt:lpstr>Calibri Light</vt:lpstr>
      <vt:lpstr>Californian FB</vt:lpstr>
      <vt:lpstr>Candara</vt:lpstr>
      <vt:lpstr>Century Gothic</vt:lpstr>
      <vt:lpstr>French Script MT</vt:lpstr>
      <vt:lpstr>Garamond</vt:lpstr>
      <vt:lpstr>Gill Sans</vt:lpstr>
      <vt:lpstr>Gill Sans MT</vt:lpstr>
      <vt:lpstr>High Tower Text</vt:lpstr>
      <vt:lpstr>Palatino Linotype</vt:lpstr>
      <vt:lpstr>Segoe UI</vt:lpstr>
      <vt:lpstr>Times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Track 10 students that started the 8-Month Welding program in April 2014</vt:lpstr>
      <vt:lpstr>PowerPoint Presentation</vt:lpstr>
      <vt:lpstr>Cohort Tracking –Practical Exercise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missing?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2014-10-03T15:18:41Z</dcterms:created>
  <dcterms:modified xsi:type="dcterms:W3CDTF">2016-07-20T19:58:38Z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TC034606639991</vt:lpwstr>
  </property>
</Properties>
</file>