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2"/>
  </p:sldMasterIdLst>
  <p:notesMasterIdLst>
    <p:notesMasterId r:id="rId38"/>
  </p:notesMasterIdLst>
  <p:handoutMasterIdLst>
    <p:handoutMasterId r:id="rId39"/>
  </p:handoutMasterIdLst>
  <p:sldIdLst>
    <p:sldId id="286" r:id="rId3"/>
    <p:sldId id="319" r:id="rId4"/>
    <p:sldId id="287" r:id="rId5"/>
    <p:sldId id="291" r:id="rId6"/>
    <p:sldId id="292" r:id="rId7"/>
    <p:sldId id="293" r:id="rId8"/>
    <p:sldId id="295" r:id="rId9"/>
    <p:sldId id="294" r:id="rId10"/>
    <p:sldId id="288" r:id="rId11"/>
    <p:sldId id="296" r:id="rId12"/>
    <p:sldId id="297" r:id="rId13"/>
    <p:sldId id="298" r:id="rId14"/>
    <p:sldId id="299" r:id="rId15"/>
    <p:sldId id="301" r:id="rId16"/>
    <p:sldId id="320" r:id="rId17"/>
    <p:sldId id="300" r:id="rId18"/>
    <p:sldId id="321" r:id="rId19"/>
    <p:sldId id="290" r:id="rId20"/>
    <p:sldId id="302" r:id="rId21"/>
    <p:sldId id="311" r:id="rId22"/>
    <p:sldId id="312" r:id="rId23"/>
    <p:sldId id="310" r:id="rId24"/>
    <p:sldId id="303" r:id="rId25"/>
    <p:sldId id="314" r:id="rId26"/>
    <p:sldId id="304" r:id="rId27"/>
    <p:sldId id="305" r:id="rId28"/>
    <p:sldId id="306" r:id="rId29"/>
    <p:sldId id="307" r:id="rId30"/>
    <p:sldId id="308" r:id="rId31"/>
    <p:sldId id="316" r:id="rId32"/>
    <p:sldId id="313" r:id="rId33"/>
    <p:sldId id="315" r:id="rId34"/>
    <p:sldId id="317" r:id="rId35"/>
    <p:sldId id="322" r:id="rId36"/>
    <p:sldId id="323" r:id="rId3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336">
          <p15:clr>
            <a:srgbClr val="A4A3A4"/>
          </p15:clr>
        </p15:guide>
        <p15:guide id="5" orient="horz" pos="1920">
          <p15:clr>
            <a:srgbClr val="A4A3A4"/>
          </p15:clr>
        </p15:guide>
        <p15:guide id="6" orient="horz" pos="3984">
          <p15:clr>
            <a:srgbClr val="A4A3A4"/>
          </p15:clr>
        </p15:guide>
        <p15:guide id="7" orient="horz" pos="1152">
          <p15:clr>
            <a:srgbClr val="A4A3A4"/>
          </p15:clr>
        </p15:guide>
        <p15:guide id="8" pos="3839">
          <p15:clr>
            <a:srgbClr val="A4A3A4"/>
          </p15:clr>
        </p15:guide>
        <p15:guide id="9" pos="671">
          <p15:clr>
            <a:srgbClr val="A4A3A4"/>
          </p15:clr>
        </p15:guide>
        <p15:guide id="10" pos="7007">
          <p15:clr>
            <a:srgbClr val="A4A3A4"/>
          </p15:clr>
        </p15:guide>
        <p15:guide id="11" pos="6143">
          <p15:clr>
            <a:srgbClr val="A4A3A4"/>
          </p15:clr>
        </p15:guide>
        <p15:guide id="12" pos="3263">
          <p15:clr>
            <a:srgbClr val="A4A3A4"/>
          </p15:clr>
        </p15:guide>
        <p15:guide id="13" pos="7391">
          <p15:clr>
            <a:srgbClr val="A4A3A4"/>
          </p15:clr>
        </p15:guide>
        <p15:guide id="14" pos="3695">
          <p15:clr>
            <a:srgbClr val="A4A3A4"/>
          </p15:clr>
        </p15:guide>
        <p15:guide id="15" pos="670">
          <p15:clr>
            <a:srgbClr val="A4A3A4"/>
          </p15:clr>
        </p15:guide>
        <p15:guide id="16" pos="7008">
          <p15:clr>
            <a:srgbClr val="A4A3A4"/>
          </p15:clr>
        </p15:guide>
        <p15:guide id="17" pos="614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DFE3"/>
    <a:srgbClr val="6954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980" autoAdjust="0"/>
    <p:restoredTop sz="86470" autoAdjust="0"/>
  </p:normalViewPr>
  <p:slideViewPr>
    <p:cSldViewPr showGuides="1">
      <p:cViewPr varScale="1">
        <p:scale>
          <a:sx n="80" d="100"/>
          <a:sy n="80" d="100"/>
        </p:scale>
        <p:origin x="882" y="78"/>
      </p:cViewPr>
      <p:guideLst>
        <p:guide orient="horz" pos="2160"/>
        <p:guide orient="horz" pos="1008"/>
        <p:guide orient="horz" pos="3792"/>
        <p:guide orient="horz" pos="336"/>
        <p:guide orient="horz" pos="1920"/>
        <p:guide orient="horz" pos="3984"/>
        <p:guide orient="horz" pos="1152"/>
        <p:guide pos="3839"/>
        <p:guide pos="671"/>
        <p:guide pos="7007"/>
        <p:guide pos="6143"/>
        <p:guide pos="3263"/>
        <p:guide pos="7391"/>
        <p:guide pos="3695"/>
        <p:guide pos="670"/>
        <p:guide pos="7008"/>
        <p:guide pos="614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howGuides="1">
      <p:cViewPr varScale="1">
        <p:scale>
          <a:sx n="76" d="100"/>
          <a:sy n="76" d="100"/>
        </p:scale>
        <p:origin x="168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A8CEFB-E6AE-4BB3-8DC8-9B1E6E5CEB1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E5B2A35-9FDE-4D1E-87F1-7FB4595335A1}">
      <dgm:prSet phldrT="[Text]"/>
      <dgm:spPr>
        <a:solidFill>
          <a:srgbClr val="92D050"/>
        </a:solidFill>
        <a:ln>
          <a:solidFill>
            <a:schemeClr val="tx1"/>
          </a:solidFill>
        </a:ln>
      </dgm:spPr>
      <dgm:t>
        <a:bodyPr/>
        <a:lstStyle/>
        <a:p>
          <a:r>
            <a:rPr lang="en-US" dirty="0">
              <a:effectLst>
                <a:outerShdw blurRad="38100" dist="38100" dir="2700000" algn="tl">
                  <a:srgbClr val="000000">
                    <a:alpha val="43137"/>
                  </a:srgbClr>
                </a:outerShdw>
              </a:effectLst>
            </a:rPr>
            <a:t>Reason for Offering Program	</a:t>
          </a:r>
        </a:p>
      </dgm:t>
    </dgm:pt>
    <dgm:pt modelId="{19F5B44A-94F5-4E48-93AA-720B9896D12D}" type="parTrans" cxnId="{9F103FAB-921E-441C-8379-AB9E1016A16C}">
      <dgm:prSet/>
      <dgm:spPr/>
      <dgm:t>
        <a:bodyPr/>
        <a:lstStyle/>
        <a:p>
          <a:endParaRPr lang="en-US"/>
        </a:p>
      </dgm:t>
    </dgm:pt>
    <dgm:pt modelId="{A398A245-10DD-46B3-A9C7-3E9DB3ED5A5E}" type="sibTrans" cxnId="{9F103FAB-921E-441C-8379-AB9E1016A16C}">
      <dgm:prSet/>
      <dgm:spPr/>
      <dgm:t>
        <a:bodyPr/>
        <a:lstStyle/>
        <a:p>
          <a:endParaRPr lang="en-US"/>
        </a:p>
      </dgm:t>
    </dgm:pt>
    <dgm:pt modelId="{A107CE3D-1B4D-434E-8CC8-EE1674A79054}">
      <dgm:prSet phldrT="[Text]"/>
      <dgm:spPr>
        <a:solidFill>
          <a:srgbClr val="29DFE3"/>
        </a:solidFill>
        <a:ln>
          <a:solidFill>
            <a:schemeClr val="tx1"/>
          </a:solidFill>
        </a:ln>
      </dgm:spPr>
      <dgm:t>
        <a:bodyPr/>
        <a:lstStyle/>
        <a:p>
          <a:r>
            <a:rPr lang="en-US" dirty="0">
              <a:effectLst>
                <a:outerShdw blurRad="38100" dist="38100" dir="2700000" algn="tl">
                  <a:srgbClr val="000000">
                    <a:alpha val="43137"/>
                  </a:srgbClr>
                </a:outerShdw>
              </a:effectLst>
            </a:rPr>
            <a:t>Curriculum Consistent with Mission</a:t>
          </a:r>
        </a:p>
      </dgm:t>
    </dgm:pt>
    <dgm:pt modelId="{6E708F8F-5380-4C26-B708-24084B4DEE7C}" type="parTrans" cxnId="{D4522CE0-5249-4FE2-8C0D-0BE13C36603F}">
      <dgm:prSet/>
      <dgm:spPr/>
      <dgm:t>
        <a:bodyPr/>
        <a:lstStyle/>
        <a:p>
          <a:endParaRPr lang="en-US"/>
        </a:p>
      </dgm:t>
    </dgm:pt>
    <dgm:pt modelId="{8CAB7508-F292-44F2-B279-15E952228BD1}" type="sibTrans" cxnId="{D4522CE0-5249-4FE2-8C0D-0BE13C36603F}">
      <dgm:prSet/>
      <dgm:spPr/>
      <dgm:t>
        <a:bodyPr/>
        <a:lstStyle/>
        <a:p>
          <a:endParaRPr lang="en-US"/>
        </a:p>
      </dgm:t>
    </dgm:pt>
    <dgm:pt modelId="{FEB748C4-A489-449F-9589-7A91767F58FF}">
      <dgm:prSet phldrT="[Text]"/>
      <dgm:spPr>
        <a:solidFill>
          <a:srgbClr val="6954B8"/>
        </a:solidFill>
        <a:ln>
          <a:solidFill>
            <a:schemeClr val="tx1"/>
          </a:solidFill>
        </a:ln>
      </dgm:spPr>
      <dgm:t>
        <a:bodyPr/>
        <a:lstStyle/>
        <a:p>
          <a:r>
            <a:rPr lang="en-US" dirty="0">
              <a:effectLst>
                <a:outerShdw blurRad="38100" dist="38100" dir="2700000" algn="tl">
                  <a:srgbClr val="000000">
                    <a:alpha val="43137"/>
                  </a:srgbClr>
                </a:outerShdw>
              </a:effectLst>
            </a:rPr>
            <a:t>Benefit to Students</a:t>
          </a:r>
        </a:p>
      </dgm:t>
    </dgm:pt>
    <dgm:pt modelId="{C6A4BC80-0718-40FE-A705-DE389D5793AF}" type="parTrans" cxnId="{9EAB8602-F46D-43FE-9A5E-AABAF91EEBCB}">
      <dgm:prSet/>
      <dgm:spPr/>
      <dgm:t>
        <a:bodyPr/>
        <a:lstStyle/>
        <a:p>
          <a:endParaRPr lang="en-US"/>
        </a:p>
      </dgm:t>
    </dgm:pt>
    <dgm:pt modelId="{D877A458-8894-4F39-92EE-C371D8F7AC94}" type="sibTrans" cxnId="{9EAB8602-F46D-43FE-9A5E-AABAF91EEBCB}">
      <dgm:prSet/>
      <dgm:spPr/>
      <dgm:t>
        <a:bodyPr/>
        <a:lstStyle/>
        <a:p>
          <a:endParaRPr lang="en-US"/>
        </a:p>
      </dgm:t>
    </dgm:pt>
    <dgm:pt modelId="{0EB61060-902F-4D7B-9DDE-EA7CBD91829A}" type="pres">
      <dgm:prSet presAssocID="{45A8CEFB-E6AE-4BB3-8DC8-9B1E6E5CEB13}" presName="diagram" presStyleCnt="0">
        <dgm:presLayoutVars>
          <dgm:dir/>
          <dgm:resizeHandles val="exact"/>
        </dgm:presLayoutVars>
      </dgm:prSet>
      <dgm:spPr/>
      <dgm:t>
        <a:bodyPr/>
        <a:lstStyle/>
        <a:p>
          <a:endParaRPr lang="en-US"/>
        </a:p>
      </dgm:t>
    </dgm:pt>
    <dgm:pt modelId="{04145070-578A-4697-8926-C5B5C0027759}" type="pres">
      <dgm:prSet presAssocID="{EE5B2A35-9FDE-4D1E-87F1-7FB4595335A1}" presName="node" presStyleLbl="node1" presStyleIdx="0" presStyleCnt="3">
        <dgm:presLayoutVars>
          <dgm:bulletEnabled val="1"/>
        </dgm:presLayoutVars>
      </dgm:prSet>
      <dgm:spPr/>
      <dgm:t>
        <a:bodyPr/>
        <a:lstStyle/>
        <a:p>
          <a:endParaRPr lang="en-US"/>
        </a:p>
      </dgm:t>
    </dgm:pt>
    <dgm:pt modelId="{7F8AE077-91E7-4AC0-B684-6FEDB40B80D8}" type="pres">
      <dgm:prSet presAssocID="{A398A245-10DD-46B3-A9C7-3E9DB3ED5A5E}" presName="sibTrans" presStyleCnt="0"/>
      <dgm:spPr/>
    </dgm:pt>
    <dgm:pt modelId="{587ED67E-D785-4185-ACC6-03CF860C19A4}" type="pres">
      <dgm:prSet presAssocID="{A107CE3D-1B4D-434E-8CC8-EE1674A79054}" presName="node" presStyleLbl="node1" presStyleIdx="1" presStyleCnt="3">
        <dgm:presLayoutVars>
          <dgm:bulletEnabled val="1"/>
        </dgm:presLayoutVars>
      </dgm:prSet>
      <dgm:spPr/>
      <dgm:t>
        <a:bodyPr/>
        <a:lstStyle/>
        <a:p>
          <a:endParaRPr lang="en-US"/>
        </a:p>
      </dgm:t>
    </dgm:pt>
    <dgm:pt modelId="{59F83D25-D19A-494B-BB38-C09138300188}" type="pres">
      <dgm:prSet presAssocID="{8CAB7508-F292-44F2-B279-15E952228BD1}" presName="sibTrans" presStyleCnt="0"/>
      <dgm:spPr/>
    </dgm:pt>
    <dgm:pt modelId="{A939AB6C-E351-4502-849D-388C42301618}" type="pres">
      <dgm:prSet presAssocID="{FEB748C4-A489-449F-9589-7A91767F58FF}" presName="node" presStyleLbl="node1" presStyleIdx="2" presStyleCnt="3">
        <dgm:presLayoutVars>
          <dgm:bulletEnabled val="1"/>
        </dgm:presLayoutVars>
      </dgm:prSet>
      <dgm:spPr/>
      <dgm:t>
        <a:bodyPr/>
        <a:lstStyle/>
        <a:p>
          <a:endParaRPr lang="en-US"/>
        </a:p>
      </dgm:t>
    </dgm:pt>
  </dgm:ptLst>
  <dgm:cxnLst>
    <dgm:cxn modelId="{D4522CE0-5249-4FE2-8C0D-0BE13C36603F}" srcId="{45A8CEFB-E6AE-4BB3-8DC8-9B1E6E5CEB13}" destId="{A107CE3D-1B4D-434E-8CC8-EE1674A79054}" srcOrd="1" destOrd="0" parTransId="{6E708F8F-5380-4C26-B708-24084B4DEE7C}" sibTransId="{8CAB7508-F292-44F2-B279-15E952228BD1}"/>
    <dgm:cxn modelId="{9EAB8602-F46D-43FE-9A5E-AABAF91EEBCB}" srcId="{45A8CEFB-E6AE-4BB3-8DC8-9B1E6E5CEB13}" destId="{FEB748C4-A489-449F-9589-7A91767F58FF}" srcOrd="2" destOrd="0" parTransId="{C6A4BC80-0718-40FE-A705-DE389D5793AF}" sibTransId="{D877A458-8894-4F39-92EE-C371D8F7AC94}"/>
    <dgm:cxn modelId="{9F103FAB-921E-441C-8379-AB9E1016A16C}" srcId="{45A8CEFB-E6AE-4BB3-8DC8-9B1E6E5CEB13}" destId="{EE5B2A35-9FDE-4D1E-87F1-7FB4595335A1}" srcOrd="0" destOrd="0" parTransId="{19F5B44A-94F5-4E48-93AA-720B9896D12D}" sibTransId="{A398A245-10DD-46B3-A9C7-3E9DB3ED5A5E}"/>
    <dgm:cxn modelId="{6BFDD7A4-E4CA-458A-BD08-2AC4B981A92B}" type="presOf" srcId="{EE5B2A35-9FDE-4D1E-87F1-7FB4595335A1}" destId="{04145070-578A-4697-8926-C5B5C0027759}" srcOrd="0" destOrd="0" presId="urn:microsoft.com/office/officeart/2005/8/layout/default"/>
    <dgm:cxn modelId="{9AC09B6B-9552-4417-8EAD-0ED41C4871AE}" type="presOf" srcId="{45A8CEFB-E6AE-4BB3-8DC8-9B1E6E5CEB13}" destId="{0EB61060-902F-4D7B-9DDE-EA7CBD91829A}" srcOrd="0" destOrd="0" presId="urn:microsoft.com/office/officeart/2005/8/layout/default"/>
    <dgm:cxn modelId="{A1D79A72-8E9D-4EE6-B2AD-D3E2A3557A76}" type="presOf" srcId="{FEB748C4-A489-449F-9589-7A91767F58FF}" destId="{A939AB6C-E351-4502-849D-388C42301618}" srcOrd="0" destOrd="0" presId="urn:microsoft.com/office/officeart/2005/8/layout/default"/>
    <dgm:cxn modelId="{F1760E0B-A6C8-4B79-87F2-0CA2611938E1}" type="presOf" srcId="{A107CE3D-1B4D-434E-8CC8-EE1674A79054}" destId="{587ED67E-D785-4185-ACC6-03CF860C19A4}" srcOrd="0" destOrd="0" presId="urn:microsoft.com/office/officeart/2005/8/layout/default"/>
    <dgm:cxn modelId="{058AF17D-CADA-420C-BC00-CB8158BC3BCF}" type="presParOf" srcId="{0EB61060-902F-4D7B-9DDE-EA7CBD91829A}" destId="{04145070-578A-4697-8926-C5B5C0027759}" srcOrd="0" destOrd="0" presId="urn:microsoft.com/office/officeart/2005/8/layout/default"/>
    <dgm:cxn modelId="{680CE629-26D4-4A9B-B645-354C9991693F}" type="presParOf" srcId="{0EB61060-902F-4D7B-9DDE-EA7CBD91829A}" destId="{7F8AE077-91E7-4AC0-B684-6FEDB40B80D8}" srcOrd="1" destOrd="0" presId="urn:microsoft.com/office/officeart/2005/8/layout/default"/>
    <dgm:cxn modelId="{D0DE9E14-BD72-4D21-BAA7-509B62B84007}" type="presParOf" srcId="{0EB61060-902F-4D7B-9DDE-EA7CBD91829A}" destId="{587ED67E-D785-4185-ACC6-03CF860C19A4}" srcOrd="2" destOrd="0" presId="urn:microsoft.com/office/officeart/2005/8/layout/default"/>
    <dgm:cxn modelId="{0C201F3B-DC39-4AA8-A718-E5C904AEE8E5}" type="presParOf" srcId="{0EB61060-902F-4D7B-9DDE-EA7CBD91829A}" destId="{59F83D25-D19A-494B-BB38-C09138300188}" srcOrd="3" destOrd="0" presId="urn:microsoft.com/office/officeart/2005/8/layout/default"/>
    <dgm:cxn modelId="{986BCB9D-AD7A-4B34-915C-8B934B7723FE}" type="presParOf" srcId="{0EB61060-902F-4D7B-9DDE-EA7CBD91829A}" destId="{A939AB6C-E351-4502-849D-388C42301618}"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BB233A7-A87D-4571-904B-ABB2655E9727}"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E11115D8-C544-4A7E-93F4-E733CB62A84B}">
      <dgm:prSet phldrT="[Text]" custT="1"/>
      <dgm:spPr/>
      <dgm:t>
        <a:bodyPr/>
        <a:lstStyle/>
        <a:p>
          <a:pPr algn="ctr"/>
          <a:r>
            <a:rPr lang="en-US" sz="1600" b="1" dirty="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Independent PAC for the new program (very clear and thoughtful review prior to submission)</a:t>
          </a:r>
          <a:endParaRPr lang="en-US" sz="1600" b="1" dirty="0">
            <a:effectLst>
              <a:outerShdw blurRad="38100" dist="38100" dir="2700000" algn="tl">
                <a:srgbClr val="000000">
                  <a:alpha val="43137"/>
                </a:srgbClr>
              </a:outerShdw>
            </a:effectLst>
          </a:endParaRPr>
        </a:p>
      </dgm:t>
    </dgm:pt>
    <dgm:pt modelId="{AF7D2486-341C-425D-B97F-57FB112757AF}" type="parTrans" cxnId="{816B71F3-F7AB-4274-BD54-B8A41C07398C}">
      <dgm:prSet/>
      <dgm:spPr/>
      <dgm:t>
        <a:bodyPr/>
        <a:lstStyle/>
        <a:p>
          <a:endParaRPr lang="en-US"/>
        </a:p>
      </dgm:t>
    </dgm:pt>
    <dgm:pt modelId="{39AC4C7A-7D02-4CFB-B76C-F6FB8434ABBD}" type="sibTrans" cxnId="{816B71F3-F7AB-4274-BD54-B8A41C07398C}">
      <dgm:prSet/>
      <dgm:spPr/>
      <dgm:t>
        <a:bodyPr/>
        <a:lstStyle/>
        <a:p>
          <a:endParaRPr lang="en-US"/>
        </a:p>
      </dgm:t>
    </dgm:pt>
    <dgm:pt modelId="{367A1293-70D7-4AB3-BAAA-7AE109110EE6}">
      <dgm:prSet phldrT="[Text]"/>
      <dgm:spPr/>
      <dgm:t>
        <a:bodyPr/>
        <a:lstStyle/>
        <a:p>
          <a:pPr algn="ctr"/>
          <a:r>
            <a:rPr lang="en-US" b="1" dirty="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Purpose is to review the established curricula, program materials, equipment, facilities and student achievement in order to provide the institution with an external review of its programs</a:t>
          </a:r>
          <a:endParaRPr lang="en-US" b="1" dirty="0">
            <a:effectLst>
              <a:outerShdw blurRad="38100" dist="38100" dir="2700000" algn="tl">
                <a:srgbClr val="000000">
                  <a:alpha val="43137"/>
                </a:srgbClr>
              </a:outerShdw>
            </a:effectLst>
          </a:endParaRPr>
        </a:p>
      </dgm:t>
    </dgm:pt>
    <dgm:pt modelId="{28AC817B-8CB9-4E78-A979-2457E7856CF7}" type="parTrans" cxnId="{9BF6812C-1A30-4D7C-93E1-07327F981631}">
      <dgm:prSet/>
      <dgm:spPr/>
      <dgm:t>
        <a:bodyPr/>
        <a:lstStyle/>
        <a:p>
          <a:endParaRPr lang="en-US"/>
        </a:p>
      </dgm:t>
    </dgm:pt>
    <dgm:pt modelId="{39694BC8-DB8F-4EE2-93DA-88603A90AFC1}" type="sibTrans" cxnId="{9BF6812C-1A30-4D7C-93E1-07327F981631}">
      <dgm:prSet/>
      <dgm:spPr/>
      <dgm:t>
        <a:bodyPr/>
        <a:lstStyle/>
        <a:p>
          <a:endParaRPr lang="en-US"/>
        </a:p>
      </dgm:t>
    </dgm:pt>
    <dgm:pt modelId="{2CFC27E3-CE2C-45E1-B451-8430E978019F}">
      <dgm:prSet phldrT="[Text]"/>
      <dgm:spPr/>
      <dgm:t>
        <a:bodyPr/>
        <a:lstStyle/>
        <a:p>
          <a:pPr algn="ctr"/>
          <a:r>
            <a:rPr lang="en-US" b="1" dirty="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Three (3) representatives from employment community, general education at program conception, and distance education if applicable</a:t>
          </a:r>
        </a:p>
      </dgm:t>
    </dgm:pt>
    <dgm:pt modelId="{7C0DC489-CD77-4409-A341-CA0B637FF97B}" type="parTrans" cxnId="{B2AFEB9B-1FF8-4CE5-811B-17756C976689}">
      <dgm:prSet/>
      <dgm:spPr/>
      <dgm:t>
        <a:bodyPr/>
        <a:lstStyle/>
        <a:p>
          <a:endParaRPr lang="en-US"/>
        </a:p>
      </dgm:t>
    </dgm:pt>
    <dgm:pt modelId="{597FF8BA-722F-4A5A-9DBA-AC6829B30846}" type="sibTrans" cxnId="{B2AFEB9B-1FF8-4CE5-811B-17756C976689}">
      <dgm:prSet/>
      <dgm:spPr/>
      <dgm:t>
        <a:bodyPr/>
        <a:lstStyle/>
        <a:p>
          <a:endParaRPr lang="en-US"/>
        </a:p>
      </dgm:t>
    </dgm:pt>
    <dgm:pt modelId="{C0626A0A-BC72-4287-9FA9-6316CC48A48C}">
      <dgm:prSet phldrT="[Text]" custT="1"/>
      <dgm:spPr/>
      <dgm:t>
        <a:bodyPr/>
        <a:lstStyle/>
        <a:p>
          <a:pPr algn="ctr"/>
          <a:r>
            <a:rPr lang="en-US" sz="1600" b="1" dirty="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Two (2) meetings annually, one of which must be held at the institution.</a:t>
          </a:r>
        </a:p>
        <a:p>
          <a:pPr algn="ctr"/>
          <a:r>
            <a:rPr lang="en-US" sz="16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To begin, what is needed?</a:t>
          </a:r>
          <a:endParaRPr lang="en-US" sz="1600" b="1" dirty="0">
            <a:effectLst>
              <a:outerShdw blurRad="38100" dist="38100" dir="2700000" algn="tl">
                <a:srgbClr val="000000">
                  <a:alpha val="43137"/>
                </a:srgbClr>
              </a:outerShdw>
            </a:effectLst>
          </a:endParaRPr>
        </a:p>
      </dgm:t>
    </dgm:pt>
    <dgm:pt modelId="{24E33932-4E55-4C17-B2B3-A65C9EFCEF59}" type="parTrans" cxnId="{E50E073E-557E-4B7C-A568-617C81ECADBD}">
      <dgm:prSet/>
      <dgm:spPr/>
      <dgm:t>
        <a:bodyPr/>
        <a:lstStyle/>
        <a:p>
          <a:endParaRPr lang="en-US"/>
        </a:p>
      </dgm:t>
    </dgm:pt>
    <dgm:pt modelId="{C8E3794D-80FD-4CA5-A2AB-65272D3812B2}" type="sibTrans" cxnId="{E50E073E-557E-4B7C-A568-617C81ECADBD}">
      <dgm:prSet/>
      <dgm:spPr/>
      <dgm:t>
        <a:bodyPr/>
        <a:lstStyle/>
        <a:p>
          <a:endParaRPr lang="en-US"/>
        </a:p>
      </dgm:t>
    </dgm:pt>
    <dgm:pt modelId="{0AC36E30-9465-4962-9801-48CC4E140D15}">
      <dgm:prSet phldrT="[Text]" custT="1"/>
      <dgm:spPr/>
      <dgm:t>
        <a:bodyPr/>
        <a:lstStyle/>
        <a:p>
          <a:pPr algn="ctr"/>
          <a:r>
            <a:rPr lang="en-US" sz="1600" b="1" dirty="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Written and detailed minutes are maintained and include a clear and comprehensive description of the review and commentary made by the PAC.</a:t>
          </a:r>
          <a:endParaRPr lang="en-US" sz="1600" b="1" dirty="0">
            <a:effectLst>
              <a:outerShdw blurRad="38100" dist="38100" dir="2700000" algn="tl">
                <a:srgbClr val="000000">
                  <a:alpha val="43137"/>
                </a:srgbClr>
              </a:outerShdw>
            </a:effectLst>
          </a:endParaRPr>
        </a:p>
      </dgm:t>
    </dgm:pt>
    <dgm:pt modelId="{72D67CCD-EDCB-4875-8B38-4B54506DD7EF}" type="parTrans" cxnId="{6277D6E1-219C-4225-85F6-BF09F4D742C4}">
      <dgm:prSet/>
      <dgm:spPr/>
      <dgm:t>
        <a:bodyPr/>
        <a:lstStyle/>
        <a:p>
          <a:endParaRPr lang="en-US"/>
        </a:p>
      </dgm:t>
    </dgm:pt>
    <dgm:pt modelId="{7F214456-85BA-4B24-9B5B-C11376BF21E5}" type="sibTrans" cxnId="{6277D6E1-219C-4225-85F6-BF09F4D742C4}">
      <dgm:prSet/>
      <dgm:spPr/>
      <dgm:t>
        <a:bodyPr/>
        <a:lstStyle/>
        <a:p>
          <a:endParaRPr lang="en-US"/>
        </a:p>
      </dgm:t>
    </dgm:pt>
    <dgm:pt modelId="{311BA636-887A-4DEA-8A7B-7B5E282FCFA8}" type="pres">
      <dgm:prSet presAssocID="{DBB233A7-A87D-4571-904B-ABB2655E9727}" presName="linear" presStyleCnt="0">
        <dgm:presLayoutVars>
          <dgm:animLvl val="lvl"/>
          <dgm:resizeHandles val="exact"/>
        </dgm:presLayoutVars>
      </dgm:prSet>
      <dgm:spPr/>
      <dgm:t>
        <a:bodyPr/>
        <a:lstStyle/>
        <a:p>
          <a:endParaRPr lang="en-US"/>
        </a:p>
      </dgm:t>
    </dgm:pt>
    <dgm:pt modelId="{05951C46-51A8-4D7D-AC70-16B93A16B3E0}" type="pres">
      <dgm:prSet presAssocID="{E11115D8-C544-4A7E-93F4-E733CB62A84B}" presName="parentText" presStyleLbl="node1" presStyleIdx="0" presStyleCnt="5">
        <dgm:presLayoutVars>
          <dgm:chMax val="0"/>
          <dgm:bulletEnabled val="1"/>
        </dgm:presLayoutVars>
      </dgm:prSet>
      <dgm:spPr/>
      <dgm:t>
        <a:bodyPr/>
        <a:lstStyle/>
        <a:p>
          <a:endParaRPr lang="en-US"/>
        </a:p>
      </dgm:t>
    </dgm:pt>
    <dgm:pt modelId="{D60114CE-3D5B-468B-8583-26F10C9852C9}" type="pres">
      <dgm:prSet presAssocID="{39AC4C7A-7D02-4CFB-B76C-F6FB8434ABBD}" presName="spacer" presStyleCnt="0"/>
      <dgm:spPr/>
    </dgm:pt>
    <dgm:pt modelId="{0EF48125-5019-4C6C-BCE9-9F892EE95CEB}" type="pres">
      <dgm:prSet presAssocID="{367A1293-70D7-4AB3-BAAA-7AE109110EE6}" presName="parentText" presStyleLbl="node1" presStyleIdx="1" presStyleCnt="5">
        <dgm:presLayoutVars>
          <dgm:chMax val="0"/>
          <dgm:bulletEnabled val="1"/>
        </dgm:presLayoutVars>
      </dgm:prSet>
      <dgm:spPr/>
      <dgm:t>
        <a:bodyPr/>
        <a:lstStyle/>
        <a:p>
          <a:endParaRPr lang="en-US"/>
        </a:p>
      </dgm:t>
    </dgm:pt>
    <dgm:pt modelId="{4844D517-70D8-480E-BB6D-2338899FBD2E}" type="pres">
      <dgm:prSet presAssocID="{39694BC8-DB8F-4EE2-93DA-88603A90AFC1}" presName="spacer" presStyleCnt="0"/>
      <dgm:spPr/>
    </dgm:pt>
    <dgm:pt modelId="{8E30197F-B0AE-49FF-9DC4-155372163944}" type="pres">
      <dgm:prSet presAssocID="{2CFC27E3-CE2C-45E1-B451-8430E978019F}" presName="parentText" presStyleLbl="node1" presStyleIdx="2" presStyleCnt="5">
        <dgm:presLayoutVars>
          <dgm:chMax val="0"/>
          <dgm:bulletEnabled val="1"/>
        </dgm:presLayoutVars>
      </dgm:prSet>
      <dgm:spPr/>
      <dgm:t>
        <a:bodyPr/>
        <a:lstStyle/>
        <a:p>
          <a:endParaRPr lang="en-US"/>
        </a:p>
      </dgm:t>
    </dgm:pt>
    <dgm:pt modelId="{0A6ADE72-AD02-4F0E-9BBB-5B7B15C71A44}" type="pres">
      <dgm:prSet presAssocID="{597FF8BA-722F-4A5A-9DBA-AC6829B30846}" presName="spacer" presStyleCnt="0"/>
      <dgm:spPr/>
    </dgm:pt>
    <dgm:pt modelId="{85EF179A-19D2-4F03-92F8-AC77C325A2C0}" type="pres">
      <dgm:prSet presAssocID="{C0626A0A-BC72-4287-9FA9-6316CC48A48C}" presName="parentText" presStyleLbl="node1" presStyleIdx="3" presStyleCnt="5">
        <dgm:presLayoutVars>
          <dgm:chMax val="0"/>
          <dgm:bulletEnabled val="1"/>
        </dgm:presLayoutVars>
      </dgm:prSet>
      <dgm:spPr/>
      <dgm:t>
        <a:bodyPr/>
        <a:lstStyle/>
        <a:p>
          <a:endParaRPr lang="en-US"/>
        </a:p>
      </dgm:t>
    </dgm:pt>
    <dgm:pt modelId="{D1D320BB-1679-427B-8A26-2FFEF7805C40}" type="pres">
      <dgm:prSet presAssocID="{C8E3794D-80FD-4CA5-A2AB-65272D3812B2}" presName="spacer" presStyleCnt="0"/>
      <dgm:spPr/>
    </dgm:pt>
    <dgm:pt modelId="{C3A39C6E-1B7A-486A-AA5D-E09EFA13DB0D}" type="pres">
      <dgm:prSet presAssocID="{0AC36E30-9465-4962-9801-48CC4E140D15}" presName="parentText" presStyleLbl="node1" presStyleIdx="4" presStyleCnt="5">
        <dgm:presLayoutVars>
          <dgm:chMax val="0"/>
          <dgm:bulletEnabled val="1"/>
        </dgm:presLayoutVars>
      </dgm:prSet>
      <dgm:spPr/>
      <dgm:t>
        <a:bodyPr/>
        <a:lstStyle/>
        <a:p>
          <a:endParaRPr lang="en-US"/>
        </a:p>
      </dgm:t>
    </dgm:pt>
  </dgm:ptLst>
  <dgm:cxnLst>
    <dgm:cxn modelId="{9BF6812C-1A30-4D7C-93E1-07327F981631}" srcId="{DBB233A7-A87D-4571-904B-ABB2655E9727}" destId="{367A1293-70D7-4AB3-BAAA-7AE109110EE6}" srcOrd="1" destOrd="0" parTransId="{28AC817B-8CB9-4E78-A979-2457E7856CF7}" sibTransId="{39694BC8-DB8F-4EE2-93DA-88603A90AFC1}"/>
    <dgm:cxn modelId="{12E91A7F-1943-4D30-877C-D4CE3BEDB3A3}" type="presOf" srcId="{C0626A0A-BC72-4287-9FA9-6316CC48A48C}" destId="{85EF179A-19D2-4F03-92F8-AC77C325A2C0}" srcOrd="0" destOrd="0" presId="urn:microsoft.com/office/officeart/2005/8/layout/vList2"/>
    <dgm:cxn modelId="{6277D6E1-219C-4225-85F6-BF09F4D742C4}" srcId="{DBB233A7-A87D-4571-904B-ABB2655E9727}" destId="{0AC36E30-9465-4962-9801-48CC4E140D15}" srcOrd="4" destOrd="0" parTransId="{72D67CCD-EDCB-4875-8B38-4B54506DD7EF}" sibTransId="{7F214456-85BA-4B24-9B5B-C11376BF21E5}"/>
    <dgm:cxn modelId="{816B71F3-F7AB-4274-BD54-B8A41C07398C}" srcId="{DBB233A7-A87D-4571-904B-ABB2655E9727}" destId="{E11115D8-C544-4A7E-93F4-E733CB62A84B}" srcOrd="0" destOrd="0" parTransId="{AF7D2486-341C-425D-B97F-57FB112757AF}" sibTransId="{39AC4C7A-7D02-4CFB-B76C-F6FB8434ABBD}"/>
    <dgm:cxn modelId="{53B46522-0161-45C2-BF02-4552D8413715}" type="presOf" srcId="{E11115D8-C544-4A7E-93F4-E733CB62A84B}" destId="{05951C46-51A8-4D7D-AC70-16B93A16B3E0}" srcOrd="0" destOrd="0" presId="urn:microsoft.com/office/officeart/2005/8/layout/vList2"/>
    <dgm:cxn modelId="{18F2CC52-2E4E-4862-BED8-13AD4DCEB724}" type="presOf" srcId="{DBB233A7-A87D-4571-904B-ABB2655E9727}" destId="{311BA636-887A-4DEA-8A7B-7B5E282FCFA8}" srcOrd="0" destOrd="0" presId="urn:microsoft.com/office/officeart/2005/8/layout/vList2"/>
    <dgm:cxn modelId="{EF8ED3F4-EB5B-4CA0-979A-262E4ACBA286}" type="presOf" srcId="{2CFC27E3-CE2C-45E1-B451-8430E978019F}" destId="{8E30197F-B0AE-49FF-9DC4-155372163944}" srcOrd="0" destOrd="0" presId="urn:microsoft.com/office/officeart/2005/8/layout/vList2"/>
    <dgm:cxn modelId="{AC2FCED0-64EE-43E7-B730-0B557C52147B}" type="presOf" srcId="{367A1293-70D7-4AB3-BAAA-7AE109110EE6}" destId="{0EF48125-5019-4C6C-BCE9-9F892EE95CEB}" srcOrd="0" destOrd="0" presId="urn:microsoft.com/office/officeart/2005/8/layout/vList2"/>
    <dgm:cxn modelId="{74D2AB4A-ACF0-41CA-8999-0159BF5413F9}" type="presOf" srcId="{0AC36E30-9465-4962-9801-48CC4E140D15}" destId="{C3A39C6E-1B7A-486A-AA5D-E09EFA13DB0D}" srcOrd="0" destOrd="0" presId="urn:microsoft.com/office/officeart/2005/8/layout/vList2"/>
    <dgm:cxn modelId="{E50E073E-557E-4B7C-A568-617C81ECADBD}" srcId="{DBB233A7-A87D-4571-904B-ABB2655E9727}" destId="{C0626A0A-BC72-4287-9FA9-6316CC48A48C}" srcOrd="3" destOrd="0" parTransId="{24E33932-4E55-4C17-B2B3-A65C9EFCEF59}" sibTransId="{C8E3794D-80FD-4CA5-A2AB-65272D3812B2}"/>
    <dgm:cxn modelId="{B2AFEB9B-1FF8-4CE5-811B-17756C976689}" srcId="{DBB233A7-A87D-4571-904B-ABB2655E9727}" destId="{2CFC27E3-CE2C-45E1-B451-8430E978019F}" srcOrd="2" destOrd="0" parTransId="{7C0DC489-CD77-4409-A341-CA0B637FF97B}" sibTransId="{597FF8BA-722F-4A5A-9DBA-AC6829B30846}"/>
    <dgm:cxn modelId="{412FD6A1-5E80-4C90-B198-C1D26FF559DC}" type="presParOf" srcId="{311BA636-887A-4DEA-8A7B-7B5E282FCFA8}" destId="{05951C46-51A8-4D7D-AC70-16B93A16B3E0}" srcOrd="0" destOrd="0" presId="urn:microsoft.com/office/officeart/2005/8/layout/vList2"/>
    <dgm:cxn modelId="{F98674E4-0760-4E24-825D-F6AC98BB646F}" type="presParOf" srcId="{311BA636-887A-4DEA-8A7B-7B5E282FCFA8}" destId="{D60114CE-3D5B-468B-8583-26F10C9852C9}" srcOrd="1" destOrd="0" presId="urn:microsoft.com/office/officeart/2005/8/layout/vList2"/>
    <dgm:cxn modelId="{C8B51B7C-06D0-4B15-B217-0485BDB26F3E}" type="presParOf" srcId="{311BA636-887A-4DEA-8A7B-7B5E282FCFA8}" destId="{0EF48125-5019-4C6C-BCE9-9F892EE95CEB}" srcOrd="2" destOrd="0" presId="urn:microsoft.com/office/officeart/2005/8/layout/vList2"/>
    <dgm:cxn modelId="{01F6C731-B3D6-48EC-8EC5-FD2434C5B38E}" type="presParOf" srcId="{311BA636-887A-4DEA-8A7B-7B5E282FCFA8}" destId="{4844D517-70D8-480E-BB6D-2338899FBD2E}" srcOrd="3" destOrd="0" presId="urn:microsoft.com/office/officeart/2005/8/layout/vList2"/>
    <dgm:cxn modelId="{A5FD8BF0-67E6-4CB6-921B-F9E04C6C7BAD}" type="presParOf" srcId="{311BA636-887A-4DEA-8A7B-7B5E282FCFA8}" destId="{8E30197F-B0AE-49FF-9DC4-155372163944}" srcOrd="4" destOrd="0" presId="urn:microsoft.com/office/officeart/2005/8/layout/vList2"/>
    <dgm:cxn modelId="{AD5B9CA1-FFC6-4C92-B4D7-F9FA5F7A5085}" type="presParOf" srcId="{311BA636-887A-4DEA-8A7B-7B5E282FCFA8}" destId="{0A6ADE72-AD02-4F0E-9BBB-5B7B15C71A44}" srcOrd="5" destOrd="0" presId="urn:microsoft.com/office/officeart/2005/8/layout/vList2"/>
    <dgm:cxn modelId="{876240E2-BFFF-4855-AB24-E0F545C27B6F}" type="presParOf" srcId="{311BA636-887A-4DEA-8A7B-7B5E282FCFA8}" destId="{85EF179A-19D2-4F03-92F8-AC77C325A2C0}" srcOrd="6" destOrd="0" presId="urn:microsoft.com/office/officeart/2005/8/layout/vList2"/>
    <dgm:cxn modelId="{78F12D33-00B0-4DC2-849F-D97E9DEF35E6}" type="presParOf" srcId="{311BA636-887A-4DEA-8A7B-7B5E282FCFA8}" destId="{D1D320BB-1679-427B-8A26-2FFEF7805C40}" srcOrd="7" destOrd="0" presId="urn:microsoft.com/office/officeart/2005/8/layout/vList2"/>
    <dgm:cxn modelId="{D1EE9D3B-6343-4DC7-8AA0-879C000C931F}" type="presParOf" srcId="{311BA636-887A-4DEA-8A7B-7B5E282FCFA8}" destId="{C3A39C6E-1B7A-486A-AA5D-E09EFA13DB0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4D3D891-D547-49AF-B6C1-68FA90711265}" type="doc">
      <dgm:prSet loTypeId="urn:microsoft.com/office/officeart/2005/8/layout/pyramid2" loCatId="pyramid" qsTypeId="urn:microsoft.com/office/officeart/2005/8/quickstyle/simple1" qsCatId="simple" csTypeId="urn:microsoft.com/office/officeart/2005/8/colors/colorful5" csCatId="colorful" phldr="1"/>
      <dgm:spPr/>
    </dgm:pt>
    <dgm:pt modelId="{09B22B87-6638-44A3-88FE-F015F1CAE5D4}">
      <dgm:prSet phldrT="[Text]"/>
      <dgm:spPr/>
      <dgm:t>
        <a:bodyPr/>
        <a:lstStyle/>
        <a:p>
          <a:r>
            <a:rPr lang="en-US" dirty="0"/>
            <a:t>Existing Services are Not Enough</a:t>
          </a:r>
        </a:p>
      </dgm:t>
    </dgm:pt>
    <dgm:pt modelId="{686DD88F-0867-4B59-A0CD-88234FC42E48}" type="parTrans" cxnId="{B31C3897-DF6E-423C-97EF-94E21038B9FB}">
      <dgm:prSet/>
      <dgm:spPr/>
      <dgm:t>
        <a:bodyPr/>
        <a:lstStyle/>
        <a:p>
          <a:endParaRPr lang="en-US"/>
        </a:p>
      </dgm:t>
    </dgm:pt>
    <dgm:pt modelId="{098DDE7B-D253-4260-828B-AC5496C601AF}" type="sibTrans" cxnId="{B31C3897-DF6E-423C-97EF-94E21038B9FB}">
      <dgm:prSet/>
      <dgm:spPr/>
      <dgm:t>
        <a:bodyPr/>
        <a:lstStyle/>
        <a:p>
          <a:endParaRPr lang="en-US"/>
        </a:p>
      </dgm:t>
    </dgm:pt>
    <dgm:pt modelId="{765AA893-7CC3-47AA-A52E-CDE94A141C02}">
      <dgm:prSet phldrT="[Text]"/>
      <dgm:spPr/>
      <dgm:t>
        <a:bodyPr/>
        <a:lstStyle/>
        <a:p>
          <a:r>
            <a:rPr lang="en-US" dirty="0"/>
            <a:t>Services (Fiscal, Physical, Emotional Well-Being)</a:t>
          </a:r>
        </a:p>
      </dgm:t>
    </dgm:pt>
    <dgm:pt modelId="{E0FD294C-2501-4A5A-BD5E-3CB204187AA2}" type="parTrans" cxnId="{A2D9179C-4476-4A97-B15A-275A7010250C}">
      <dgm:prSet/>
      <dgm:spPr/>
      <dgm:t>
        <a:bodyPr/>
        <a:lstStyle/>
        <a:p>
          <a:endParaRPr lang="en-US"/>
        </a:p>
      </dgm:t>
    </dgm:pt>
    <dgm:pt modelId="{14ABDA31-0936-4D6A-A074-C3B0A4952E54}" type="sibTrans" cxnId="{A2D9179C-4476-4A97-B15A-275A7010250C}">
      <dgm:prSet/>
      <dgm:spPr/>
      <dgm:t>
        <a:bodyPr/>
        <a:lstStyle/>
        <a:p>
          <a:endParaRPr lang="en-US"/>
        </a:p>
      </dgm:t>
    </dgm:pt>
    <dgm:pt modelId="{FAF13B2C-D2C8-44BB-B678-48DE24E04AF7}">
      <dgm:prSet phldrT="[Text]"/>
      <dgm:spPr/>
      <dgm:t>
        <a:bodyPr/>
        <a:lstStyle/>
        <a:p>
          <a:r>
            <a:rPr lang="en-US" dirty="0"/>
            <a:t>Academic Services and Enhanced Career Services</a:t>
          </a:r>
        </a:p>
      </dgm:t>
    </dgm:pt>
    <dgm:pt modelId="{30511B00-55AE-4FCD-9E37-D668505820B1}" type="parTrans" cxnId="{21656FB2-F686-4BC8-8703-51A4C0C0386A}">
      <dgm:prSet/>
      <dgm:spPr/>
      <dgm:t>
        <a:bodyPr/>
        <a:lstStyle/>
        <a:p>
          <a:endParaRPr lang="en-US"/>
        </a:p>
      </dgm:t>
    </dgm:pt>
    <dgm:pt modelId="{F73B7EDF-C7D2-4537-BB03-1A06733A3F7B}" type="sibTrans" cxnId="{21656FB2-F686-4BC8-8703-51A4C0C0386A}">
      <dgm:prSet/>
      <dgm:spPr/>
      <dgm:t>
        <a:bodyPr/>
        <a:lstStyle/>
        <a:p>
          <a:endParaRPr lang="en-US"/>
        </a:p>
      </dgm:t>
    </dgm:pt>
    <dgm:pt modelId="{2E501768-3319-442A-AFD1-A63673D31F01}" type="pres">
      <dgm:prSet presAssocID="{34D3D891-D547-49AF-B6C1-68FA90711265}" presName="compositeShape" presStyleCnt="0">
        <dgm:presLayoutVars>
          <dgm:dir/>
          <dgm:resizeHandles/>
        </dgm:presLayoutVars>
      </dgm:prSet>
      <dgm:spPr/>
    </dgm:pt>
    <dgm:pt modelId="{8999B6EA-ACE6-4802-8D9D-BA3B1C8647B5}" type="pres">
      <dgm:prSet presAssocID="{34D3D891-D547-49AF-B6C1-68FA90711265}" presName="pyramid" presStyleLbl="node1" presStyleIdx="0" presStyleCnt="1"/>
      <dgm:spPr/>
    </dgm:pt>
    <dgm:pt modelId="{DAA293D9-F317-4E5E-ACC2-E2CFE74A8AC6}" type="pres">
      <dgm:prSet presAssocID="{34D3D891-D547-49AF-B6C1-68FA90711265}" presName="theList" presStyleCnt="0"/>
      <dgm:spPr/>
    </dgm:pt>
    <dgm:pt modelId="{D93D1134-941C-41D4-96FB-27C7DFE556BA}" type="pres">
      <dgm:prSet presAssocID="{09B22B87-6638-44A3-88FE-F015F1CAE5D4}" presName="aNode" presStyleLbl="fgAcc1" presStyleIdx="0" presStyleCnt="3">
        <dgm:presLayoutVars>
          <dgm:bulletEnabled val="1"/>
        </dgm:presLayoutVars>
      </dgm:prSet>
      <dgm:spPr/>
      <dgm:t>
        <a:bodyPr/>
        <a:lstStyle/>
        <a:p>
          <a:endParaRPr lang="en-US"/>
        </a:p>
      </dgm:t>
    </dgm:pt>
    <dgm:pt modelId="{C58FE0B3-0D2C-45F2-A208-257E94B3B7E1}" type="pres">
      <dgm:prSet presAssocID="{09B22B87-6638-44A3-88FE-F015F1CAE5D4}" presName="aSpace" presStyleCnt="0"/>
      <dgm:spPr/>
    </dgm:pt>
    <dgm:pt modelId="{0CC3A499-B77D-4ECF-9D2F-ACE2D02A2080}" type="pres">
      <dgm:prSet presAssocID="{765AA893-7CC3-47AA-A52E-CDE94A141C02}" presName="aNode" presStyleLbl="fgAcc1" presStyleIdx="1" presStyleCnt="3">
        <dgm:presLayoutVars>
          <dgm:bulletEnabled val="1"/>
        </dgm:presLayoutVars>
      </dgm:prSet>
      <dgm:spPr/>
      <dgm:t>
        <a:bodyPr/>
        <a:lstStyle/>
        <a:p>
          <a:endParaRPr lang="en-US"/>
        </a:p>
      </dgm:t>
    </dgm:pt>
    <dgm:pt modelId="{6E609E2C-59E0-47E0-9CBB-49DF66CA0665}" type="pres">
      <dgm:prSet presAssocID="{765AA893-7CC3-47AA-A52E-CDE94A141C02}" presName="aSpace" presStyleCnt="0"/>
      <dgm:spPr/>
    </dgm:pt>
    <dgm:pt modelId="{A04004F1-37E8-44AA-B33F-A3CA0A7A162A}" type="pres">
      <dgm:prSet presAssocID="{FAF13B2C-D2C8-44BB-B678-48DE24E04AF7}" presName="aNode" presStyleLbl="fgAcc1" presStyleIdx="2" presStyleCnt="3">
        <dgm:presLayoutVars>
          <dgm:bulletEnabled val="1"/>
        </dgm:presLayoutVars>
      </dgm:prSet>
      <dgm:spPr/>
      <dgm:t>
        <a:bodyPr/>
        <a:lstStyle/>
        <a:p>
          <a:endParaRPr lang="en-US"/>
        </a:p>
      </dgm:t>
    </dgm:pt>
    <dgm:pt modelId="{21746B4A-C213-4290-8094-8B7AF0C56314}" type="pres">
      <dgm:prSet presAssocID="{FAF13B2C-D2C8-44BB-B678-48DE24E04AF7}" presName="aSpace" presStyleCnt="0"/>
      <dgm:spPr/>
    </dgm:pt>
  </dgm:ptLst>
  <dgm:cxnLst>
    <dgm:cxn modelId="{A7C5B663-D3F2-4B48-B726-79301B442025}" type="presOf" srcId="{34D3D891-D547-49AF-B6C1-68FA90711265}" destId="{2E501768-3319-442A-AFD1-A63673D31F01}" srcOrd="0" destOrd="0" presId="urn:microsoft.com/office/officeart/2005/8/layout/pyramid2"/>
    <dgm:cxn modelId="{B31C3897-DF6E-423C-97EF-94E21038B9FB}" srcId="{34D3D891-D547-49AF-B6C1-68FA90711265}" destId="{09B22B87-6638-44A3-88FE-F015F1CAE5D4}" srcOrd="0" destOrd="0" parTransId="{686DD88F-0867-4B59-A0CD-88234FC42E48}" sibTransId="{098DDE7B-D253-4260-828B-AC5496C601AF}"/>
    <dgm:cxn modelId="{A2D9179C-4476-4A97-B15A-275A7010250C}" srcId="{34D3D891-D547-49AF-B6C1-68FA90711265}" destId="{765AA893-7CC3-47AA-A52E-CDE94A141C02}" srcOrd="1" destOrd="0" parTransId="{E0FD294C-2501-4A5A-BD5E-3CB204187AA2}" sibTransId="{14ABDA31-0936-4D6A-A074-C3B0A4952E54}"/>
    <dgm:cxn modelId="{2C6CE666-753B-4915-90FE-175033254053}" type="presOf" srcId="{FAF13B2C-D2C8-44BB-B678-48DE24E04AF7}" destId="{A04004F1-37E8-44AA-B33F-A3CA0A7A162A}" srcOrd="0" destOrd="0" presId="urn:microsoft.com/office/officeart/2005/8/layout/pyramid2"/>
    <dgm:cxn modelId="{64548025-1439-400A-AC47-7FDAB5AF2F9B}" type="presOf" srcId="{09B22B87-6638-44A3-88FE-F015F1CAE5D4}" destId="{D93D1134-941C-41D4-96FB-27C7DFE556BA}" srcOrd="0" destOrd="0" presId="urn:microsoft.com/office/officeart/2005/8/layout/pyramid2"/>
    <dgm:cxn modelId="{21656FB2-F686-4BC8-8703-51A4C0C0386A}" srcId="{34D3D891-D547-49AF-B6C1-68FA90711265}" destId="{FAF13B2C-D2C8-44BB-B678-48DE24E04AF7}" srcOrd="2" destOrd="0" parTransId="{30511B00-55AE-4FCD-9E37-D668505820B1}" sibTransId="{F73B7EDF-C7D2-4537-BB03-1A06733A3F7B}"/>
    <dgm:cxn modelId="{D8DDFCE6-899F-4796-A525-F6B9643C3480}" type="presOf" srcId="{765AA893-7CC3-47AA-A52E-CDE94A141C02}" destId="{0CC3A499-B77D-4ECF-9D2F-ACE2D02A2080}" srcOrd="0" destOrd="0" presId="urn:microsoft.com/office/officeart/2005/8/layout/pyramid2"/>
    <dgm:cxn modelId="{B29BEE94-6DD3-4F51-9417-69BC12448F10}" type="presParOf" srcId="{2E501768-3319-442A-AFD1-A63673D31F01}" destId="{8999B6EA-ACE6-4802-8D9D-BA3B1C8647B5}" srcOrd="0" destOrd="0" presId="urn:microsoft.com/office/officeart/2005/8/layout/pyramid2"/>
    <dgm:cxn modelId="{BC5B3C33-F905-4F7E-AFB6-06EDA4622F50}" type="presParOf" srcId="{2E501768-3319-442A-AFD1-A63673D31F01}" destId="{DAA293D9-F317-4E5E-ACC2-E2CFE74A8AC6}" srcOrd="1" destOrd="0" presId="urn:microsoft.com/office/officeart/2005/8/layout/pyramid2"/>
    <dgm:cxn modelId="{25852771-5ED4-458E-A5DC-C37C2A2B7003}" type="presParOf" srcId="{DAA293D9-F317-4E5E-ACC2-E2CFE74A8AC6}" destId="{D93D1134-941C-41D4-96FB-27C7DFE556BA}" srcOrd="0" destOrd="0" presId="urn:microsoft.com/office/officeart/2005/8/layout/pyramid2"/>
    <dgm:cxn modelId="{A4BC5535-43EE-43AD-81EA-D6563D78DD25}" type="presParOf" srcId="{DAA293D9-F317-4E5E-ACC2-E2CFE74A8AC6}" destId="{C58FE0B3-0D2C-45F2-A208-257E94B3B7E1}" srcOrd="1" destOrd="0" presId="urn:microsoft.com/office/officeart/2005/8/layout/pyramid2"/>
    <dgm:cxn modelId="{2BE06F2B-AE7B-4D4A-A2CC-0496E995F294}" type="presParOf" srcId="{DAA293D9-F317-4E5E-ACC2-E2CFE74A8AC6}" destId="{0CC3A499-B77D-4ECF-9D2F-ACE2D02A2080}" srcOrd="2" destOrd="0" presId="urn:microsoft.com/office/officeart/2005/8/layout/pyramid2"/>
    <dgm:cxn modelId="{53017CF6-A4C0-4926-9AF3-8874DFCA5E14}" type="presParOf" srcId="{DAA293D9-F317-4E5E-ACC2-E2CFE74A8AC6}" destId="{6E609E2C-59E0-47E0-9CBB-49DF66CA0665}" srcOrd="3" destOrd="0" presId="urn:microsoft.com/office/officeart/2005/8/layout/pyramid2"/>
    <dgm:cxn modelId="{45462AE2-C3EF-4FEF-BDAD-B84963F9D5DB}" type="presParOf" srcId="{DAA293D9-F317-4E5E-ACC2-E2CFE74A8AC6}" destId="{A04004F1-37E8-44AA-B33F-A3CA0A7A162A}" srcOrd="4" destOrd="0" presId="urn:microsoft.com/office/officeart/2005/8/layout/pyramid2"/>
    <dgm:cxn modelId="{67DD860A-1C04-47C0-BDE3-9A45DBD60278}" type="presParOf" srcId="{DAA293D9-F317-4E5E-ACC2-E2CFE74A8AC6}" destId="{21746B4A-C213-4290-8094-8B7AF0C56314}"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D6BB88B-6127-4783-9716-21465DDAEAEB}"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US"/>
        </a:p>
      </dgm:t>
    </dgm:pt>
    <dgm:pt modelId="{43C21E97-2D8F-46E1-B8EB-D41B56E5B40F}">
      <dgm:prSet phldrT="[Text]" custT="1"/>
      <dgm:spPr>
        <a:effectLst>
          <a:outerShdw blurRad="63500" sx="102000" sy="102000" algn="ctr" rotWithShape="0">
            <a:prstClr val="black">
              <a:alpha val="40000"/>
            </a:prstClr>
          </a:outerShdw>
        </a:effectLst>
      </dgm:spPr>
      <dgm:t>
        <a:bodyPr/>
        <a:lstStyle/>
        <a:p>
          <a:r>
            <a:rPr lang="en-US" sz="1600" b="1" dirty="0">
              <a:latin typeface="Segoe UI" panose="020B0502040204020203" pitchFamily="34" charset="0"/>
              <a:ea typeface="Segoe UI" panose="020B0502040204020203" pitchFamily="34" charset="0"/>
              <a:cs typeface="Segoe UI" panose="020B0502040204020203" pitchFamily="34" charset="0"/>
            </a:rPr>
            <a:t>An Institution must have written polices and procedures for the ongoing development of its learning resource system.</a:t>
          </a:r>
        </a:p>
      </dgm:t>
    </dgm:pt>
    <dgm:pt modelId="{9C8592A0-811C-4BB4-A0A1-38831F66E952}" type="parTrans" cxnId="{D1B306DA-4DE5-4B00-9A96-CD61C899969B}">
      <dgm:prSet/>
      <dgm:spPr/>
      <dgm:t>
        <a:bodyPr/>
        <a:lstStyle/>
        <a:p>
          <a:endParaRPr lang="en-US"/>
        </a:p>
      </dgm:t>
    </dgm:pt>
    <dgm:pt modelId="{4C018570-C6CD-43B0-AE2F-F55FF3D66A71}" type="sibTrans" cxnId="{D1B306DA-4DE5-4B00-9A96-CD61C899969B}">
      <dgm:prSet/>
      <dgm:spPr>
        <a:effectLst>
          <a:outerShdw blurRad="63500" sx="102000" sy="102000" algn="ctr" rotWithShape="0">
            <a:prstClr val="black">
              <a:alpha val="40000"/>
            </a:prstClr>
          </a:outerShdw>
        </a:effectLst>
      </dgm:spPr>
      <dgm:t>
        <a:bodyPr/>
        <a:lstStyle/>
        <a:p>
          <a:endParaRPr lang="en-US" dirty="0"/>
        </a:p>
      </dgm:t>
    </dgm:pt>
    <dgm:pt modelId="{7DB45E1A-4C7D-41AD-897C-9DB66F0FC946}">
      <dgm:prSet phldrT="[Text]" custT="1"/>
      <dgm:spPr>
        <a:effectLst>
          <a:outerShdw blurRad="63500" sx="102000" sy="102000" algn="ctr" rotWithShape="0">
            <a:prstClr val="black">
              <a:alpha val="40000"/>
            </a:prstClr>
          </a:outerShdw>
        </a:effectLst>
      </dgm:spPr>
      <dgm:t>
        <a:bodyPr/>
        <a:lstStyle/>
        <a:p>
          <a:r>
            <a:rPr lang="en-US" sz="1800" b="1" dirty="0">
              <a:latin typeface="Segoe UI" panose="020B0502040204020203" pitchFamily="34" charset="0"/>
              <a:ea typeface="Segoe UI" panose="020B0502040204020203" pitchFamily="34" charset="0"/>
              <a:cs typeface="Segoe UI" panose="020B0502040204020203" pitchFamily="34" charset="0"/>
            </a:rPr>
            <a:t>Managed by Qualified School Personnel with Sufficient Experience</a:t>
          </a:r>
        </a:p>
      </dgm:t>
    </dgm:pt>
    <dgm:pt modelId="{66FE069C-D4DA-4253-B0FC-3F19DEF8A2C4}" type="parTrans" cxnId="{6FB8F111-A390-4CC4-90A1-2C2211B2A6D5}">
      <dgm:prSet/>
      <dgm:spPr/>
      <dgm:t>
        <a:bodyPr/>
        <a:lstStyle/>
        <a:p>
          <a:endParaRPr lang="en-US"/>
        </a:p>
      </dgm:t>
    </dgm:pt>
    <dgm:pt modelId="{684AF4C7-C85A-4BA2-93EC-AEA0E970DD11}" type="sibTrans" cxnId="{6FB8F111-A390-4CC4-90A1-2C2211B2A6D5}">
      <dgm:prSet/>
      <dgm:spPr>
        <a:effectLst>
          <a:outerShdw blurRad="63500" sx="102000" sy="102000" algn="ctr" rotWithShape="0">
            <a:prstClr val="black">
              <a:alpha val="40000"/>
            </a:prstClr>
          </a:outerShdw>
        </a:effectLst>
      </dgm:spPr>
      <dgm:t>
        <a:bodyPr/>
        <a:lstStyle/>
        <a:p>
          <a:endParaRPr lang="en-US" dirty="0"/>
        </a:p>
      </dgm:t>
    </dgm:pt>
    <dgm:pt modelId="{9B33A36C-3285-4028-9A49-EDD17D3F78C4}">
      <dgm:prSet phldrT="[Text]" custT="1"/>
      <dgm:spPr>
        <a:effectLst>
          <a:outerShdw blurRad="63500" sx="102000" sy="102000" algn="ctr" rotWithShape="0">
            <a:prstClr val="black">
              <a:alpha val="40000"/>
            </a:prstClr>
          </a:outerShdw>
        </a:effectLst>
      </dgm:spPr>
      <dgm:t>
        <a:bodyPr/>
        <a:lstStyle/>
        <a:p>
          <a:pPr algn="ctr"/>
          <a:r>
            <a:rPr lang="en-US" sz="1600" b="1" dirty="0">
              <a:latin typeface="Segoe UI" panose="020B0502040204020203" pitchFamily="34" charset="0"/>
              <a:ea typeface="Segoe UI" panose="020B0502040204020203" pitchFamily="34" charset="0"/>
              <a:cs typeface="Segoe UI" panose="020B0502040204020203" pitchFamily="34" charset="0"/>
            </a:rPr>
            <a:t>Must Include Materials Commensurate with Level of Education Provided:</a:t>
          </a:r>
        </a:p>
      </dgm:t>
    </dgm:pt>
    <dgm:pt modelId="{94741076-48E8-4D73-BB30-6E7249ED0779}" type="parTrans" cxnId="{F94C510D-65A9-4FF5-8E1C-67685C181DD7}">
      <dgm:prSet/>
      <dgm:spPr/>
      <dgm:t>
        <a:bodyPr/>
        <a:lstStyle/>
        <a:p>
          <a:endParaRPr lang="en-US"/>
        </a:p>
      </dgm:t>
    </dgm:pt>
    <dgm:pt modelId="{46FE03E8-9358-4C04-B6A7-046410EEFD0B}" type="sibTrans" cxnId="{F94C510D-65A9-4FF5-8E1C-67685C181DD7}">
      <dgm:prSet/>
      <dgm:spPr>
        <a:effectLst>
          <a:outerShdw blurRad="63500" sx="102000" sy="102000" algn="ctr" rotWithShape="0">
            <a:prstClr val="black">
              <a:alpha val="40000"/>
            </a:prstClr>
          </a:outerShdw>
        </a:effectLst>
      </dgm:spPr>
      <dgm:t>
        <a:bodyPr/>
        <a:lstStyle/>
        <a:p>
          <a:endParaRPr lang="en-US" dirty="0"/>
        </a:p>
      </dgm:t>
    </dgm:pt>
    <dgm:pt modelId="{340CF8AF-B480-4793-B1D9-3F359D75C53D}">
      <dgm:prSet phldrT="[Text]" custT="1"/>
      <dgm:spPr>
        <a:effectLst>
          <a:outerShdw blurRad="63500" sx="102000" sy="102000" algn="ctr" rotWithShape="0">
            <a:prstClr val="black">
              <a:alpha val="40000"/>
            </a:prstClr>
          </a:outerShdw>
        </a:effectLst>
      </dgm:spPr>
      <dgm:t>
        <a:bodyPr/>
        <a:lstStyle/>
        <a:p>
          <a:pPr algn="l"/>
          <a:r>
            <a:rPr lang="en-US" sz="1600" b="1" dirty="0">
              <a:solidFill>
                <a:schemeClr val="accent5">
                  <a:lumMod val="20000"/>
                  <a:lumOff val="80000"/>
                </a:schemeClr>
              </a:solidFill>
              <a:latin typeface="Segoe UI" panose="020B0502040204020203" pitchFamily="34" charset="0"/>
              <a:ea typeface="Segoe UI" panose="020B0502040204020203" pitchFamily="34" charset="0"/>
              <a:cs typeface="Segoe UI" panose="020B0502040204020203" pitchFamily="34" charset="0"/>
            </a:rPr>
            <a:t>Research Journals &amp; Databases</a:t>
          </a:r>
        </a:p>
      </dgm:t>
    </dgm:pt>
    <dgm:pt modelId="{6BB28C9F-9AC7-4405-89CC-FE782267092D}" type="parTrans" cxnId="{0ED2DBB9-0384-44F9-9543-1C9CFD7A9F1D}">
      <dgm:prSet/>
      <dgm:spPr/>
      <dgm:t>
        <a:bodyPr/>
        <a:lstStyle/>
        <a:p>
          <a:endParaRPr lang="en-US"/>
        </a:p>
      </dgm:t>
    </dgm:pt>
    <dgm:pt modelId="{0D27F8DF-9C15-47D6-87D7-F5759FC361A2}" type="sibTrans" cxnId="{0ED2DBB9-0384-44F9-9543-1C9CFD7A9F1D}">
      <dgm:prSet/>
      <dgm:spPr/>
      <dgm:t>
        <a:bodyPr/>
        <a:lstStyle/>
        <a:p>
          <a:endParaRPr lang="en-US"/>
        </a:p>
      </dgm:t>
    </dgm:pt>
    <dgm:pt modelId="{96C1CEE0-8576-4225-A1A9-4C8C6F2E4208}">
      <dgm:prSet phldrT="[Text]" custT="1"/>
      <dgm:spPr>
        <a:effectLst>
          <a:outerShdw blurRad="63500" sx="102000" sy="102000" algn="ctr" rotWithShape="0">
            <a:prstClr val="black">
              <a:alpha val="40000"/>
            </a:prstClr>
          </a:outerShdw>
        </a:effectLst>
      </dgm:spPr>
      <dgm:t>
        <a:bodyPr/>
        <a:lstStyle/>
        <a:p>
          <a:pPr algn="l"/>
          <a:r>
            <a:rPr lang="en-US" sz="1600" b="1" dirty="0">
              <a:solidFill>
                <a:schemeClr val="accent5">
                  <a:lumMod val="20000"/>
                  <a:lumOff val="80000"/>
                </a:schemeClr>
              </a:solidFill>
              <a:latin typeface="Segoe UI" panose="020B0502040204020203" pitchFamily="34" charset="0"/>
              <a:ea typeface="Segoe UI" panose="020B0502040204020203" pitchFamily="34" charset="0"/>
              <a:cs typeface="Segoe UI" panose="020B0502040204020203" pitchFamily="34" charset="0"/>
            </a:rPr>
            <a:t>Text &amp; Periodicals </a:t>
          </a:r>
        </a:p>
      </dgm:t>
    </dgm:pt>
    <dgm:pt modelId="{FD6B9F67-E46A-4B91-90D9-C0896FE6619B}" type="parTrans" cxnId="{97641F93-BF98-48E0-BA56-97F9CD40F9B8}">
      <dgm:prSet/>
      <dgm:spPr/>
      <dgm:t>
        <a:bodyPr/>
        <a:lstStyle/>
        <a:p>
          <a:endParaRPr lang="en-US"/>
        </a:p>
      </dgm:t>
    </dgm:pt>
    <dgm:pt modelId="{B30A04C0-33EA-4A1E-AA9F-DE7F27CB82CE}" type="sibTrans" cxnId="{97641F93-BF98-48E0-BA56-97F9CD40F9B8}">
      <dgm:prSet/>
      <dgm:spPr/>
      <dgm:t>
        <a:bodyPr/>
        <a:lstStyle/>
        <a:p>
          <a:endParaRPr lang="en-US"/>
        </a:p>
      </dgm:t>
    </dgm:pt>
    <dgm:pt modelId="{874FAC25-50A9-442B-AFD1-F566A2197985}">
      <dgm:prSet phldrT="[Text]" custT="1"/>
      <dgm:spPr>
        <a:effectLst>
          <a:outerShdw blurRad="63500" sx="102000" sy="102000" algn="ctr" rotWithShape="0">
            <a:prstClr val="black">
              <a:alpha val="40000"/>
            </a:prstClr>
          </a:outerShdw>
        </a:effectLst>
      </dgm:spPr>
      <dgm:t>
        <a:bodyPr/>
        <a:lstStyle/>
        <a:p>
          <a:pPr algn="l"/>
          <a:r>
            <a:rPr lang="en-US" sz="1600" b="1" dirty="0">
              <a:solidFill>
                <a:schemeClr val="accent5">
                  <a:lumMod val="20000"/>
                  <a:lumOff val="80000"/>
                </a:schemeClr>
              </a:solidFill>
              <a:latin typeface="Segoe UI" panose="020B0502040204020203" pitchFamily="34" charset="0"/>
              <a:ea typeface="Segoe UI" panose="020B0502040204020203" pitchFamily="34" charset="0"/>
              <a:cs typeface="Segoe UI" panose="020B0502040204020203" pitchFamily="34" charset="0"/>
            </a:rPr>
            <a:t>Electronic Resource Technologies</a:t>
          </a:r>
        </a:p>
      </dgm:t>
    </dgm:pt>
    <dgm:pt modelId="{027FC1F3-91C3-4411-AE08-5EA3D74912F6}" type="parTrans" cxnId="{EF39C58C-EC0F-4D7A-B79E-34CD057FD78B}">
      <dgm:prSet/>
      <dgm:spPr/>
      <dgm:t>
        <a:bodyPr/>
        <a:lstStyle/>
        <a:p>
          <a:endParaRPr lang="en-US"/>
        </a:p>
      </dgm:t>
    </dgm:pt>
    <dgm:pt modelId="{95E75EE5-2938-4A15-A938-BE04FEE835F1}" type="sibTrans" cxnId="{EF39C58C-EC0F-4D7A-B79E-34CD057FD78B}">
      <dgm:prSet/>
      <dgm:spPr/>
      <dgm:t>
        <a:bodyPr/>
        <a:lstStyle/>
        <a:p>
          <a:endParaRPr lang="en-US"/>
        </a:p>
      </dgm:t>
    </dgm:pt>
    <dgm:pt modelId="{5AE349B7-226D-4CF3-93F8-71277A94A397}">
      <dgm:prSet phldrT="[Text]"/>
      <dgm:spPr>
        <a:effectLst>
          <a:outerShdw blurRad="63500" sx="102000" sy="102000" algn="ctr" rotWithShape="0">
            <a:prstClr val="black">
              <a:alpha val="40000"/>
            </a:prstClr>
          </a:outerShdw>
        </a:effectLst>
      </dgm:spPr>
      <dgm:t>
        <a:bodyPr/>
        <a:lstStyle/>
        <a:p>
          <a:r>
            <a:rPr lang="en-US" b="1" dirty="0">
              <a:latin typeface="Segoe UI" panose="020B0502040204020203" pitchFamily="34" charset="0"/>
              <a:ea typeface="Segoe UI" panose="020B0502040204020203" pitchFamily="34" charset="0"/>
              <a:cs typeface="Segoe UI" panose="020B0502040204020203" pitchFamily="34" charset="0"/>
            </a:rPr>
            <a:t>Integrated into Schools Curriculum</a:t>
          </a:r>
        </a:p>
      </dgm:t>
    </dgm:pt>
    <dgm:pt modelId="{20B4671A-AC13-4AAF-BE6A-C6CBCD4F49E6}" type="parTrans" cxnId="{B9A53749-1903-42E9-82F2-C9D472929502}">
      <dgm:prSet/>
      <dgm:spPr/>
      <dgm:t>
        <a:bodyPr/>
        <a:lstStyle/>
        <a:p>
          <a:endParaRPr lang="en-US"/>
        </a:p>
      </dgm:t>
    </dgm:pt>
    <dgm:pt modelId="{68409AA2-02A2-4BD3-8431-8AE34E8056AC}" type="sibTrans" cxnId="{B9A53749-1903-42E9-82F2-C9D472929502}">
      <dgm:prSet/>
      <dgm:spPr/>
      <dgm:t>
        <a:bodyPr/>
        <a:lstStyle/>
        <a:p>
          <a:endParaRPr lang="en-US"/>
        </a:p>
      </dgm:t>
    </dgm:pt>
    <dgm:pt modelId="{2C4901EC-3FE3-438E-A9DE-1C41AD22E55E}" type="pres">
      <dgm:prSet presAssocID="{FD6BB88B-6127-4783-9716-21465DDAEAEB}" presName="Name0" presStyleCnt="0">
        <dgm:presLayoutVars>
          <dgm:dir/>
          <dgm:resizeHandles val="exact"/>
        </dgm:presLayoutVars>
      </dgm:prSet>
      <dgm:spPr/>
      <dgm:t>
        <a:bodyPr/>
        <a:lstStyle/>
        <a:p>
          <a:endParaRPr lang="en-US"/>
        </a:p>
      </dgm:t>
    </dgm:pt>
    <dgm:pt modelId="{5D8CDB30-B3FA-46C9-A131-00371CAF9802}" type="pres">
      <dgm:prSet presAssocID="{43C21E97-2D8F-46E1-B8EB-D41B56E5B40F}" presName="node" presStyleLbl="node1" presStyleIdx="0" presStyleCnt="4">
        <dgm:presLayoutVars>
          <dgm:bulletEnabled val="1"/>
        </dgm:presLayoutVars>
      </dgm:prSet>
      <dgm:spPr/>
      <dgm:t>
        <a:bodyPr/>
        <a:lstStyle/>
        <a:p>
          <a:endParaRPr lang="en-US"/>
        </a:p>
      </dgm:t>
    </dgm:pt>
    <dgm:pt modelId="{23BFD1C8-9160-41BF-A7FD-C2CC62881C37}" type="pres">
      <dgm:prSet presAssocID="{4C018570-C6CD-43B0-AE2F-F55FF3D66A71}" presName="sibTrans" presStyleLbl="sibTrans2D1" presStyleIdx="0" presStyleCnt="3"/>
      <dgm:spPr/>
      <dgm:t>
        <a:bodyPr/>
        <a:lstStyle/>
        <a:p>
          <a:endParaRPr lang="en-US"/>
        </a:p>
      </dgm:t>
    </dgm:pt>
    <dgm:pt modelId="{57636C5A-3C1A-42DB-9E85-5450359079FC}" type="pres">
      <dgm:prSet presAssocID="{4C018570-C6CD-43B0-AE2F-F55FF3D66A71}" presName="connectorText" presStyleLbl="sibTrans2D1" presStyleIdx="0" presStyleCnt="3"/>
      <dgm:spPr/>
      <dgm:t>
        <a:bodyPr/>
        <a:lstStyle/>
        <a:p>
          <a:endParaRPr lang="en-US"/>
        </a:p>
      </dgm:t>
    </dgm:pt>
    <dgm:pt modelId="{F79B3298-E978-4CC0-8039-BBC74375EE25}" type="pres">
      <dgm:prSet presAssocID="{7DB45E1A-4C7D-41AD-897C-9DB66F0FC946}" presName="node" presStyleLbl="node1" presStyleIdx="1" presStyleCnt="4">
        <dgm:presLayoutVars>
          <dgm:bulletEnabled val="1"/>
        </dgm:presLayoutVars>
      </dgm:prSet>
      <dgm:spPr/>
      <dgm:t>
        <a:bodyPr/>
        <a:lstStyle/>
        <a:p>
          <a:endParaRPr lang="en-US"/>
        </a:p>
      </dgm:t>
    </dgm:pt>
    <dgm:pt modelId="{8D8C320B-EDD9-4EE8-A24B-F479FEC38A22}" type="pres">
      <dgm:prSet presAssocID="{684AF4C7-C85A-4BA2-93EC-AEA0E970DD11}" presName="sibTrans" presStyleLbl="sibTrans2D1" presStyleIdx="1" presStyleCnt="3"/>
      <dgm:spPr/>
      <dgm:t>
        <a:bodyPr/>
        <a:lstStyle/>
        <a:p>
          <a:endParaRPr lang="en-US"/>
        </a:p>
      </dgm:t>
    </dgm:pt>
    <dgm:pt modelId="{FC5C3BA8-5114-4272-8DC3-C3E52022E22C}" type="pres">
      <dgm:prSet presAssocID="{684AF4C7-C85A-4BA2-93EC-AEA0E970DD11}" presName="connectorText" presStyleLbl="sibTrans2D1" presStyleIdx="1" presStyleCnt="3"/>
      <dgm:spPr/>
      <dgm:t>
        <a:bodyPr/>
        <a:lstStyle/>
        <a:p>
          <a:endParaRPr lang="en-US"/>
        </a:p>
      </dgm:t>
    </dgm:pt>
    <dgm:pt modelId="{2E3D66BF-82B9-4AA4-BD73-A23258DB92DE}" type="pres">
      <dgm:prSet presAssocID="{9B33A36C-3285-4028-9A49-EDD17D3F78C4}" presName="node" presStyleLbl="node1" presStyleIdx="2" presStyleCnt="4" custScaleX="110000">
        <dgm:presLayoutVars>
          <dgm:bulletEnabled val="1"/>
        </dgm:presLayoutVars>
      </dgm:prSet>
      <dgm:spPr/>
      <dgm:t>
        <a:bodyPr/>
        <a:lstStyle/>
        <a:p>
          <a:endParaRPr lang="en-US"/>
        </a:p>
      </dgm:t>
    </dgm:pt>
    <dgm:pt modelId="{2E5B0994-50BD-4A81-B522-FE04068474A2}" type="pres">
      <dgm:prSet presAssocID="{46FE03E8-9358-4C04-B6A7-046410EEFD0B}" presName="sibTrans" presStyleLbl="sibTrans2D1" presStyleIdx="2" presStyleCnt="3"/>
      <dgm:spPr/>
      <dgm:t>
        <a:bodyPr/>
        <a:lstStyle/>
        <a:p>
          <a:endParaRPr lang="en-US"/>
        </a:p>
      </dgm:t>
    </dgm:pt>
    <dgm:pt modelId="{1DFA8FD5-ED98-401C-B2D2-461B5AAEEAF2}" type="pres">
      <dgm:prSet presAssocID="{46FE03E8-9358-4C04-B6A7-046410EEFD0B}" presName="connectorText" presStyleLbl="sibTrans2D1" presStyleIdx="2" presStyleCnt="3"/>
      <dgm:spPr/>
      <dgm:t>
        <a:bodyPr/>
        <a:lstStyle/>
        <a:p>
          <a:endParaRPr lang="en-US"/>
        </a:p>
      </dgm:t>
    </dgm:pt>
    <dgm:pt modelId="{AE89F8A0-6652-4AF5-A028-BDFEDD2674C6}" type="pres">
      <dgm:prSet presAssocID="{5AE349B7-226D-4CF3-93F8-71277A94A397}" presName="node" presStyleLbl="node1" presStyleIdx="3" presStyleCnt="4">
        <dgm:presLayoutVars>
          <dgm:bulletEnabled val="1"/>
        </dgm:presLayoutVars>
      </dgm:prSet>
      <dgm:spPr/>
      <dgm:t>
        <a:bodyPr/>
        <a:lstStyle/>
        <a:p>
          <a:endParaRPr lang="en-US"/>
        </a:p>
      </dgm:t>
    </dgm:pt>
  </dgm:ptLst>
  <dgm:cxnLst>
    <dgm:cxn modelId="{0ED2DBB9-0384-44F9-9543-1C9CFD7A9F1D}" srcId="{9B33A36C-3285-4028-9A49-EDD17D3F78C4}" destId="{340CF8AF-B480-4793-B1D9-3F359D75C53D}" srcOrd="0" destOrd="0" parTransId="{6BB28C9F-9AC7-4405-89CC-FE782267092D}" sibTransId="{0D27F8DF-9C15-47D6-87D7-F5759FC361A2}"/>
    <dgm:cxn modelId="{5CD9B843-3484-410D-A00B-65AB61313E45}" type="presOf" srcId="{96C1CEE0-8576-4225-A1A9-4C8C6F2E4208}" destId="{2E3D66BF-82B9-4AA4-BD73-A23258DB92DE}" srcOrd="0" destOrd="2" presId="urn:microsoft.com/office/officeart/2005/8/layout/process1"/>
    <dgm:cxn modelId="{B9A53749-1903-42E9-82F2-C9D472929502}" srcId="{FD6BB88B-6127-4783-9716-21465DDAEAEB}" destId="{5AE349B7-226D-4CF3-93F8-71277A94A397}" srcOrd="3" destOrd="0" parTransId="{20B4671A-AC13-4AAF-BE6A-C6CBCD4F49E6}" sibTransId="{68409AA2-02A2-4BD3-8431-8AE34E8056AC}"/>
    <dgm:cxn modelId="{97641F93-BF98-48E0-BA56-97F9CD40F9B8}" srcId="{9B33A36C-3285-4028-9A49-EDD17D3F78C4}" destId="{96C1CEE0-8576-4225-A1A9-4C8C6F2E4208}" srcOrd="1" destOrd="0" parTransId="{FD6B9F67-E46A-4B91-90D9-C0896FE6619B}" sibTransId="{B30A04C0-33EA-4A1E-AA9F-DE7F27CB82CE}"/>
    <dgm:cxn modelId="{56DBF1B0-8AD2-4BB9-98E9-960FDAE2E7A7}" type="presOf" srcId="{874FAC25-50A9-442B-AFD1-F566A2197985}" destId="{2E3D66BF-82B9-4AA4-BD73-A23258DB92DE}" srcOrd="0" destOrd="3" presId="urn:microsoft.com/office/officeart/2005/8/layout/process1"/>
    <dgm:cxn modelId="{CD744EE1-1EDC-4703-8BD2-976FC1B0971E}" type="presOf" srcId="{684AF4C7-C85A-4BA2-93EC-AEA0E970DD11}" destId="{FC5C3BA8-5114-4272-8DC3-C3E52022E22C}" srcOrd="1" destOrd="0" presId="urn:microsoft.com/office/officeart/2005/8/layout/process1"/>
    <dgm:cxn modelId="{F94C510D-65A9-4FF5-8E1C-67685C181DD7}" srcId="{FD6BB88B-6127-4783-9716-21465DDAEAEB}" destId="{9B33A36C-3285-4028-9A49-EDD17D3F78C4}" srcOrd="2" destOrd="0" parTransId="{94741076-48E8-4D73-BB30-6E7249ED0779}" sibTransId="{46FE03E8-9358-4C04-B6A7-046410EEFD0B}"/>
    <dgm:cxn modelId="{5C31D905-45ED-4133-AEBA-B93623069BE0}" type="presOf" srcId="{340CF8AF-B480-4793-B1D9-3F359D75C53D}" destId="{2E3D66BF-82B9-4AA4-BD73-A23258DB92DE}" srcOrd="0" destOrd="1" presId="urn:microsoft.com/office/officeart/2005/8/layout/process1"/>
    <dgm:cxn modelId="{D1B306DA-4DE5-4B00-9A96-CD61C899969B}" srcId="{FD6BB88B-6127-4783-9716-21465DDAEAEB}" destId="{43C21E97-2D8F-46E1-B8EB-D41B56E5B40F}" srcOrd="0" destOrd="0" parTransId="{9C8592A0-811C-4BB4-A0A1-38831F66E952}" sibTransId="{4C018570-C6CD-43B0-AE2F-F55FF3D66A71}"/>
    <dgm:cxn modelId="{379AFF66-88CA-4DB2-BB3E-43F51A086109}" type="presOf" srcId="{FD6BB88B-6127-4783-9716-21465DDAEAEB}" destId="{2C4901EC-3FE3-438E-A9DE-1C41AD22E55E}" srcOrd="0" destOrd="0" presId="urn:microsoft.com/office/officeart/2005/8/layout/process1"/>
    <dgm:cxn modelId="{83460A54-904A-470F-84D5-9FB472196006}" type="presOf" srcId="{46FE03E8-9358-4C04-B6A7-046410EEFD0B}" destId="{1DFA8FD5-ED98-401C-B2D2-461B5AAEEAF2}" srcOrd="1" destOrd="0" presId="urn:microsoft.com/office/officeart/2005/8/layout/process1"/>
    <dgm:cxn modelId="{6FB8F111-A390-4CC4-90A1-2C2211B2A6D5}" srcId="{FD6BB88B-6127-4783-9716-21465DDAEAEB}" destId="{7DB45E1A-4C7D-41AD-897C-9DB66F0FC946}" srcOrd="1" destOrd="0" parTransId="{66FE069C-D4DA-4253-B0FC-3F19DEF8A2C4}" sibTransId="{684AF4C7-C85A-4BA2-93EC-AEA0E970DD11}"/>
    <dgm:cxn modelId="{4F22C86C-5A15-45A7-A033-A5609DD6851E}" type="presOf" srcId="{5AE349B7-226D-4CF3-93F8-71277A94A397}" destId="{AE89F8A0-6652-4AF5-A028-BDFEDD2674C6}" srcOrd="0" destOrd="0" presId="urn:microsoft.com/office/officeart/2005/8/layout/process1"/>
    <dgm:cxn modelId="{97F57D24-3C35-4B2D-A52B-146C21FF360D}" type="presOf" srcId="{46FE03E8-9358-4C04-B6A7-046410EEFD0B}" destId="{2E5B0994-50BD-4A81-B522-FE04068474A2}" srcOrd="0" destOrd="0" presId="urn:microsoft.com/office/officeart/2005/8/layout/process1"/>
    <dgm:cxn modelId="{111C6178-4B30-45BD-B695-1A5CD0553013}" type="presOf" srcId="{4C018570-C6CD-43B0-AE2F-F55FF3D66A71}" destId="{57636C5A-3C1A-42DB-9E85-5450359079FC}" srcOrd="1" destOrd="0" presId="urn:microsoft.com/office/officeart/2005/8/layout/process1"/>
    <dgm:cxn modelId="{70DB6F3C-E7C0-46D5-B8EA-FFD4971C282E}" type="presOf" srcId="{7DB45E1A-4C7D-41AD-897C-9DB66F0FC946}" destId="{F79B3298-E978-4CC0-8039-BBC74375EE25}" srcOrd="0" destOrd="0" presId="urn:microsoft.com/office/officeart/2005/8/layout/process1"/>
    <dgm:cxn modelId="{904BA105-58D1-4617-915F-6C6ACC0220CE}" type="presOf" srcId="{4C018570-C6CD-43B0-AE2F-F55FF3D66A71}" destId="{23BFD1C8-9160-41BF-A7FD-C2CC62881C37}" srcOrd="0" destOrd="0" presId="urn:microsoft.com/office/officeart/2005/8/layout/process1"/>
    <dgm:cxn modelId="{AB1E192F-16CE-4718-8347-A0519C51CD00}" type="presOf" srcId="{684AF4C7-C85A-4BA2-93EC-AEA0E970DD11}" destId="{8D8C320B-EDD9-4EE8-A24B-F479FEC38A22}" srcOrd="0" destOrd="0" presId="urn:microsoft.com/office/officeart/2005/8/layout/process1"/>
    <dgm:cxn modelId="{EF39C58C-EC0F-4D7A-B79E-34CD057FD78B}" srcId="{9B33A36C-3285-4028-9A49-EDD17D3F78C4}" destId="{874FAC25-50A9-442B-AFD1-F566A2197985}" srcOrd="2" destOrd="0" parTransId="{027FC1F3-91C3-4411-AE08-5EA3D74912F6}" sibTransId="{95E75EE5-2938-4A15-A938-BE04FEE835F1}"/>
    <dgm:cxn modelId="{3833AD9E-876E-4A1D-977F-69FCA6814396}" type="presOf" srcId="{9B33A36C-3285-4028-9A49-EDD17D3F78C4}" destId="{2E3D66BF-82B9-4AA4-BD73-A23258DB92DE}" srcOrd="0" destOrd="0" presId="urn:microsoft.com/office/officeart/2005/8/layout/process1"/>
    <dgm:cxn modelId="{3CC899F3-5CCE-45A9-A40F-246BEFA8B2D5}" type="presOf" srcId="{43C21E97-2D8F-46E1-B8EB-D41B56E5B40F}" destId="{5D8CDB30-B3FA-46C9-A131-00371CAF9802}" srcOrd="0" destOrd="0" presId="urn:microsoft.com/office/officeart/2005/8/layout/process1"/>
    <dgm:cxn modelId="{7F92BC26-8708-4B4C-8660-7830B6F2FFE7}" type="presParOf" srcId="{2C4901EC-3FE3-438E-A9DE-1C41AD22E55E}" destId="{5D8CDB30-B3FA-46C9-A131-00371CAF9802}" srcOrd="0" destOrd="0" presId="urn:microsoft.com/office/officeart/2005/8/layout/process1"/>
    <dgm:cxn modelId="{9725C400-B549-4A53-88A8-E581E3FCF2CC}" type="presParOf" srcId="{2C4901EC-3FE3-438E-A9DE-1C41AD22E55E}" destId="{23BFD1C8-9160-41BF-A7FD-C2CC62881C37}" srcOrd="1" destOrd="0" presId="urn:microsoft.com/office/officeart/2005/8/layout/process1"/>
    <dgm:cxn modelId="{F1A056D7-50BC-4823-9731-92FA640EBC97}" type="presParOf" srcId="{23BFD1C8-9160-41BF-A7FD-C2CC62881C37}" destId="{57636C5A-3C1A-42DB-9E85-5450359079FC}" srcOrd="0" destOrd="0" presId="urn:microsoft.com/office/officeart/2005/8/layout/process1"/>
    <dgm:cxn modelId="{AC1F9420-0246-4551-AD6F-54CB21CDA925}" type="presParOf" srcId="{2C4901EC-3FE3-438E-A9DE-1C41AD22E55E}" destId="{F79B3298-E978-4CC0-8039-BBC74375EE25}" srcOrd="2" destOrd="0" presId="urn:microsoft.com/office/officeart/2005/8/layout/process1"/>
    <dgm:cxn modelId="{5CBD6670-8BD1-4AB0-80AC-50D7DBB8B644}" type="presParOf" srcId="{2C4901EC-3FE3-438E-A9DE-1C41AD22E55E}" destId="{8D8C320B-EDD9-4EE8-A24B-F479FEC38A22}" srcOrd="3" destOrd="0" presId="urn:microsoft.com/office/officeart/2005/8/layout/process1"/>
    <dgm:cxn modelId="{95DA745E-16DE-4AAB-8519-823BB6334172}" type="presParOf" srcId="{8D8C320B-EDD9-4EE8-A24B-F479FEC38A22}" destId="{FC5C3BA8-5114-4272-8DC3-C3E52022E22C}" srcOrd="0" destOrd="0" presId="urn:microsoft.com/office/officeart/2005/8/layout/process1"/>
    <dgm:cxn modelId="{14C5BF91-E721-4023-A709-B48136DEA7E7}" type="presParOf" srcId="{2C4901EC-3FE3-438E-A9DE-1C41AD22E55E}" destId="{2E3D66BF-82B9-4AA4-BD73-A23258DB92DE}" srcOrd="4" destOrd="0" presId="urn:microsoft.com/office/officeart/2005/8/layout/process1"/>
    <dgm:cxn modelId="{0D5922F0-5CF1-4535-8131-8340C7207759}" type="presParOf" srcId="{2C4901EC-3FE3-438E-A9DE-1C41AD22E55E}" destId="{2E5B0994-50BD-4A81-B522-FE04068474A2}" srcOrd="5" destOrd="0" presId="urn:microsoft.com/office/officeart/2005/8/layout/process1"/>
    <dgm:cxn modelId="{0269107B-1BEA-4F98-BFDD-9EFC5DF1AC80}" type="presParOf" srcId="{2E5B0994-50BD-4A81-B522-FE04068474A2}" destId="{1DFA8FD5-ED98-401C-B2D2-461B5AAEEAF2}" srcOrd="0" destOrd="0" presId="urn:microsoft.com/office/officeart/2005/8/layout/process1"/>
    <dgm:cxn modelId="{AADF1755-7FB3-48CE-B411-1DDC46ACAF27}" type="presParOf" srcId="{2C4901EC-3FE3-438E-A9DE-1C41AD22E55E}" destId="{AE89F8A0-6652-4AF5-A028-BDFEDD2674C6}"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C17F0EE-AD70-4FC2-8BD2-81226971F7BB}" type="doc">
      <dgm:prSet loTypeId="urn:diagrams.loki3.com/VaryingWidthList" loCatId="list" qsTypeId="urn:microsoft.com/office/officeart/2005/8/quickstyle/simple1" qsCatId="simple" csTypeId="urn:microsoft.com/office/officeart/2005/8/colors/colorful1" csCatId="colorful" phldr="1"/>
      <dgm:spPr/>
    </dgm:pt>
    <dgm:pt modelId="{EB0C92D5-D9C0-4D38-BF47-9D65CF603E06}">
      <dgm:prSet phldrT="[Text]"/>
      <dgm:spPr/>
      <dgm:t>
        <a:bodyPr/>
        <a:lstStyle/>
        <a:p>
          <a:r>
            <a:rPr lang="en-US" dirty="0">
              <a:effectLst>
                <a:outerShdw blurRad="38100" dist="38100" dir="2700000" algn="tl">
                  <a:srgbClr val="000000">
                    <a:alpha val="43137"/>
                  </a:srgbClr>
                </a:outerShdw>
              </a:effectLst>
            </a:rPr>
            <a:t>Class Expert: Just because someone teaches in a certificate program doesn’t mean they are qualified to serve in the degree program</a:t>
          </a:r>
        </a:p>
      </dgm:t>
    </dgm:pt>
    <dgm:pt modelId="{B60A86A0-1170-4C81-A0B6-5615E1EDC330}" type="parTrans" cxnId="{5A28A253-CD5A-4A6D-869C-F198D60CBA87}">
      <dgm:prSet/>
      <dgm:spPr/>
      <dgm:t>
        <a:bodyPr/>
        <a:lstStyle/>
        <a:p>
          <a:endParaRPr lang="en-US"/>
        </a:p>
      </dgm:t>
    </dgm:pt>
    <dgm:pt modelId="{25BBF087-E845-4AFE-B38B-31B6E3594B26}" type="sibTrans" cxnId="{5A28A253-CD5A-4A6D-869C-F198D60CBA87}">
      <dgm:prSet/>
      <dgm:spPr/>
      <dgm:t>
        <a:bodyPr/>
        <a:lstStyle/>
        <a:p>
          <a:endParaRPr lang="en-US"/>
        </a:p>
      </dgm:t>
    </dgm:pt>
    <dgm:pt modelId="{7BA3A176-659C-4B51-8CAE-6823FDB67D62}">
      <dgm:prSet phldrT="[Text]"/>
      <dgm:spPr/>
      <dgm:t>
        <a:bodyPr/>
        <a:lstStyle/>
        <a:p>
          <a:r>
            <a:rPr lang="en-US" dirty="0">
              <a:effectLst>
                <a:outerShdw blurRad="38100" dist="38100" dir="2700000" algn="tl">
                  <a:srgbClr val="000000">
                    <a:alpha val="43137"/>
                  </a:srgbClr>
                </a:outerShdw>
              </a:effectLst>
            </a:rPr>
            <a:t>Class Manager: New programs require your A team! Bring your very best to build the reputation of the program from the beginning.</a:t>
          </a:r>
        </a:p>
      </dgm:t>
    </dgm:pt>
    <dgm:pt modelId="{D42D1FA7-0494-49EB-A71F-1B73539FD1AF}" type="parTrans" cxnId="{DFD0D664-9FEF-41B8-8A4C-5D0C94AAD2DE}">
      <dgm:prSet/>
      <dgm:spPr/>
      <dgm:t>
        <a:bodyPr/>
        <a:lstStyle/>
        <a:p>
          <a:endParaRPr lang="en-US"/>
        </a:p>
      </dgm:t>
    </dgm:pt>
    <dgm:pt modelId="{4951A48A-987F-4E57-9367-520357A93C66}" type="sibTrans" cxnId="{DFD0D664-9FEF-41B8-8A4C-5D0C94AAD2DE}">
      <dgm:prSet/>
      <dgm:spPr/>
      <dgm:t>
        <a:bodyPr/>
        <a:lstStyle/>
        <a:p>
          <a:endParaRPr lang="en-US"/>
        </a:p>
      </dgm:t>
    </dgm:pt>
    <dgm:pt modelId="{34572F27-E59D-478D-A009-D1ED55D1270B}">
      <dgm:prSet phldrT="[Text]"/>
      <dgm:spPr/>
      <dgm:t>
        <a:bodyPr/>
        <a:lstStyle/>
        <a:p>
          <a:r>
            <a:rPr lang="en-US" dirty="0">
              <a:effectLst>
                <a:outerShdw blurRad="38100" dist="38100" dir="2700000" algn="tl">
                  <a:srgbClr val="000000">
                    <a:alpha val="43137"/>
                  </a:srgbClr>
                </a:outerShdw>
              </a:effectLst>
            </a:rPr>
            <a:t>Meeting Requirements: Meeting requirements is the first step. Selecting experts is the second. Training them to be extraordinary in the classroom is the third step.</a:t>
          </a:r>
        </a:p>
      </dgm:t>
    </dgm:pt>
    <dgm:pt modelId="{46454C2D-54F7-48BB-B294-CBE0B948355C}" type="parTrans" cxnId="{163E2C86-1888-4694-87A0-E2F598634F8D}">
      <dgm:prSet/>
      <dgm:spPr/>
      <dgm:t>
        <a:bodyPr/>
        <a:lstStyle/>
        <a:p>
          <a:endParaRPr lang="en-US"/>
        </a:p>
      </dgm:t>
    </dgm:pt>
    <dgm:pt modelId="{D379D999-875B-4568-9B7F-B184EDADAB82}" type="sibTrans" cxnId="{163E2C86-1888-4694-87A0-E2F598634F8D}">
      <dgm:prSet/>
      <dgm:spPr/>
      <dgm:t>
        <a:bodyPr/>
        <a:lstStyle/>
        <a:p>
          <a:endParaRPr lang="en-US"/>
        </a:p>
      </dgm:t>
    </dgm:pt>
    <dgm:pt modelId="{4EFE04AE-46A9-4CF8-A7EA-8C0717E96A34}" type="pres">
      <dgm:prSet presAssocID="{6C17F0EE-AD70-4FC2-8BD2-81226971F7BB}" presName="Name0" presStyleCnt="0">
        <dgm:presLayoutVars>
          <dgm:resizeHandles/>
        </dgm:presLayoutVars>
      </dgm:prSet>
      <dgm:spPr/>
    </dgm:pt>
    <dgm:pt modelId="{10B5EDB3-2765-413F-B593-E26C97402F78}" type="pres">
      <dgm:prSet presAssocID="{EB0C92D5-D9C0-4D38-BF47-9D65CF603E06}" presName="text" presStyleLbl="node1" presStyleIdx="0" presStyleCnt="3" custScaleX="318160" custScaleY="47260">
        <dgm:presLayoutVars>
          <dgm:bulletEnabled val="1"/>
        </dgm:presLayoutVars>
      </dgm:prSet>
      <dgm:spPr/>
      <dgm:t>
        <a:bodyPr/>
        <a:lstStyle/>
        <a:p>
          <a:endParaRPr lang="en-US"/>
        </a:p>
      </dgm:t>
    </dgm:pt>
    <dgm:pt modelId="{489796B8-8D86-4AA2-846C-8F9632D2D952}" type="pres">
      <dgm:prSet presAssocID="{25BBF087-E845-4AFE-B38B-31B6E3594B26}" presName="space" presStyleCnt="0"/>
      <dgm:spPr/>
    </dgm:pt>
    <dgm:pt modelId="{3692954C-05F2-47F9-B95E-7732EF637594}" type="pres">
      <dgm:prSet presAssocID="{7BA3A176-659C-4B51-8CAE-6823FDB67D62}" presName="text" presStyleLbl="node1" presStyleIdx="1" presStyleCnt="3" custScaleX="613833">
        <dgm:presLayoutVars>
          <dgm:bulletEnabled val="1"/>
        </dgm:presLayoutVars>
      </dgm:prSet>
      <dgm:spPr/>
      <dgm:t>
        <a:bodyPr/>
        <a:lstStyle/>
        <a:p>
          <a:endParaRPr lang="en-US"/>
        </a:p>
      </dgm:t>
    </dgm:pt>
    <dgm:pt modelId="{0182B212-B15F-4BC7-BBAB-A5E7E7DFC388}" type="pres">
      <dgm:prSet presAssocID="{4951A48A-987F-4E57-9367-520357A93C66}" presName="space" presStyleCnt="0"/>
      <dgm:spPr/>
    </dgm:pt>
    <dgm:pt modelId="{BB1FE970-1C62-4D96-9869-265AA14272B8}" type="pres">
      <dgm:prSet presAssocID="{34572F27-E59D-478D-A009-D1ED55D1270B}" presName="text" presStyleLbl="node1" presStyleIdx="2" presStyleCnt="3" custScaleX="529166">
        <dgm:presLayoutVars>
          <dgm:bulletEnabled val="1"/>
        </dgm:presLayoutVars>
      </dgm:prSet>
      <dgm:spPr/>
      <dgm:t>
        <a:bodyPr/>
        <a:lstStyle/>
        <a:p>
          <a:endParaRPr lang="en-US"/>
        </a:p>
      </dgm:t>
    </dgm:pt>
  </dgm:ptLst>
  <dgm:cxnLst>
    <dgm:cxn modelId="{EFBFCC83-00D1-4978-91AF-C39AEC911334}" type="presOf" srcId="{6C17F0EE-AD70-4FC2-8BD2-81226971F7BB}" destId="{4EFE04AE-46A9-4CF8-A7EA-8C0717E96A34}" srcOrd="0" destOrd="0" presId="urn:diagrams.loki3.com/VaryingWidthList"/>
    <dgm:cxn modelId="{163E2C86-1888-4694-87A0-E2F598634F8D}" srcId="{6C17F0EE-AD70-4FC2-8BD2-81226971F7BB}" destId="{34572F27-E59D-478D-A009-D1ED55D1270B}" srcOrd="2" destOrd="0" parTransId="{46454C2D-54F7-48BB-B294-CBE0B948355C}" sibTransId="{D379D999-875B-4568-9B7F-B184EDADAB82}"/>
    <dgm:cxn modelId="{24F2B4BF-219A-4FEF-BE33-4DA959890511}" type="presOf" srcId="{34572F27-E59D-478D-A009-D1ED55D1270B}" destId="{BB1FE970-1C62-4D96-9869-265AA14272B8}" srcOrd="0" destOrd="0" presId="urn:diagrams.loki3.com/VaryingWidthList"/>
    <dgm:cxn modelId="{B0ED8417-8861-43CC-9B75-446916B333B2}" type="presOf" srcId="{EB0C92D5-D9C0-4D38-BF47-9D65CF603E06}" destId="{10B5EDB3-2765-413F-B593-E26C97402F78}" srcOrd="0" destOrd="0" presId="urn:diagrams.loki3.com/VaryingWidthList"/>
    <dgm:cxn modelId="{5A28A253-CD5A-4A6D-869C-F198D60CBA87}" srcId="{6C17F0EE-AD70-4FC2-8BD2-81226971F7BB}" destId="{EB0C92D5-D9C0-4D38-BF47-9D65CF603E06}" srcOrd="0" destOrd="0" parTransId="{B60A86A0-1170-4C81-A0B6-5615E1EDC330}" sibTransId="{25BBF087-E845-4AFE-B38B-31B6E3594B26}"/>
    <dgm:cxn modelId="{DFD0D664-9FEF-41B8-8A4C-5D0C94AAD2DE}" srcId="{6C17F0EE-AD70-4FC2-8BD2-81226971F7BB}" destId="{7BA3A176-659C-4B51-8CAE-6823FDB67D62}" srcOrd="1" destOrd="0" parTransId="{D42D1FA7-0494-49EB-A71F-1B73539FD1AF}" sibTransId="{4951A48A-987F-4E57-9367-520357A93C66}"/>
    <dgm:cxn modelId="{8E42FF85-0BC5-4F63-9237-1A4FB7AFCD00}" type="presOf" srcId="{7BA3A176-659C-4B51-8CAE-6823FDB67D62}" destId="{3692954C-05F2-47F9-B95E-7732EF637594}" srcOrd="0" destOrd="0" presId="urn:diagrams.loki3.com/VaryingWidthList"/>
    <dgm:cxn modelId="{F20C07B3-2306-44D8-A750-2F5FB0A71F1B}" type="presParOf" srcId="{4EFE04AE-46A9-4CF8-A7EA-8C0717E96A34}" destId="{10B5EDB3-2765-413F-B593-E26C97402F78}" srcOrd="0" destOrd="0" presId="urn:diagrams.loki3.com/VaryingWidthList"/>
    <dgm:cxn modelId="{EADF9291-687F-423A-B6FA-475FD7AD45FB}" type="presParOf" srcId="{4EFE04AE-46A9-4CF8-A7EA-8C0717E96A34}" destId="{489796B8-8D86-4AA2-846C-8F9632D2D952}" srcOrd="1" destOrd="0" presId="urn:diagrams.loki3.com/VaryingWidthList"/>
    <dgm:cxn modelId="{1C199AF7-93F2-4AB6-AFC6-3AA28F99E8DA}" type="presParOf" srcId="{4EFE04AE-46A9-4CF8-A7EA-8C0717E96A34}" destId="{3692954C-05F2-47F9-B95E-7732EF637594}" srcOrd="2" destOrd="0" presId="urn:diagrams.loki3.com/VaryingWidthList"/>
    <dgm:cxn modelId="{A21D25CE-F27B-4E5B-BEA8-51FA2CFED7C2}" type="presParOf" srcId="{4EFE04AE-46A9-4CF8-A7EA-8C0717E96A34}" destId="{0182B212-B15F-4BC7-BBAB-A5E7E7DFC388}" srcOrd="3" destOrd="0" presId="urn:diagrams.loki3.com/VaryingWidthList"/>
    <dgm:cxn modelId="{5978C432-B783-4CC3-B76A-5E5E662C4497}" type="presParOf" srcId="{4EFE04AE-46A9-4CF8-A7EA-8C0717E96A34}" destId="{BB1FE970-1C62-4D96-9869-265AA14272B8}" srcOrd="4"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27C2FE2-FC2A-49BC-9713-975247CDEBC5}" type="doc">
      <dgm:prSet loTypeId="urn:microsoft.com/office/officeart/2005/8/layout/arrow5" loCatId="relationship" qsTypeId="urn:microsoft.com/office/officeart/2005/8/quickstyle/simple1" qsCatId="simple" csTypeId="urn:microsoft.com/office/officeart/2005/8/colors/colorful3" csCatId="colorful" phldr="1"/>
      <dgm:spPr/>
      <dgm:t>
        <a:bodyPr/>
        <a:lstStyle/>
        <a:p>
          <a:endParaRPr lang="en-US"/>
        </a:p>
      </dgm:t>
    </dgm:pt>
    <dgm:pt modelId="{994B05B2-EFD6-4C60-8B48-3D54EC4A3E67}">
      <dgm:prSet phldrT="[Text]"/>
      <dgm:spPr/>
      <dgm:t>
        <a:bodyPr/>
        <a:lstStyle/>
        <a:p>
          <a:r>
            <a:rPr lang="en-US" dirty="0">
              <a:effectLst>
                <a:outerShdw blurRad="38100" dist="38100" dir="2700000" algn="tl">
                  <a:srgbClr val="000000">
                    <a:alpha val="43137"/>
                  </a:srgbClr>
                </a:outerShdw>
              </a:effectLst>
            </a:rPr>
            <a:t>Faculty	</a:t>
          </a:r>
        </a:p>
      </dgm:t>
    </dgm:pt>
    <dgm:pt modelId="{0DDB7A31-3896-468F-9AEB-C2A2049643D9}" type="parTrans" cxnId="{25236ABA-D80B-4230-9168-62D9FEF7B2B0}">
      <dgm:prSet/>
      <dgm:spPr/>
      <dgm:t>
        <a:bodyPr/>
        <a:lstStyle/>
        <a:p>
          <a:endParaRPr lang="en-US"/>
        </a:p>
      </dgm:t>
    </dgm:pt>
    <dgm:pt modelId="{56754577-DF78-4986-AA1F-5B4FE9DCE05E}" type="sibTrans" cxnId="{25236ABA-D80B-4230-9168-62D9FEF7B2B0}">
      <dgm:prSet/>
      <dgm:spPr/>
      <dgm:t>
        <a:bodyPr/>
        <a:lstStyle/>
        <a:p>
          <a:endParaRPr lang="en-US"/>
        </a:p>
      </dgm:t>
    </dgm:pt>
    <dgm:pt modelId="{6257CD49-414E-4E90-8C17-3A211BCD63B8}">
      <dgm:prSet phldrT="[Text]"/>
      <dgm:spPr/>
      <dgm:t>
        <a:bodyPr/>
        <a:lstStyle/>
        <a:p>
          <a:r>
            <a:rPr lang="en-US" dirty="0">
              <a:effectLst>
                <a:outerShdw blurRad="38100" dist="38100" dir="2700000" algn="tl">
                  <a:srgbClr val="000000">
                    <a:alpha val="43137"/>
                  </a:srgbClr>
                </a:outerShdw>
              </a:effectLst>
            </a:rPr>
            <a:t>Student</a:t>
          </a:r>
        </a:p>
      </dgm:t>
    </dgm:pt>
    <dgm:pt modelId="{618888EE-2395-4D87-9130-D388F1D87C63}" type="parTrans" cxnId="{DA0BA45D-02E3-487F-ABEF-E9E00275F3E5}">
      <dgm:prSet/>
      <dgm:spPr/>
      <dgm:t>
        <a:bodyPr/>
        <a:lstStyle/>
        <a:p>
          <a:endParaRPr lang="en-US"/>
        </a:p>
      </dgm:t>
    </dgm:pt>
    <dgm:pt modelId="{776D87FF-3698-4C8F-AB2F-CC214F8C1919}" type="sibTrans" cxnId="{DA0BA45D-02E3-487F-ABEF-E9E00275F3E5}">
      <dgm:prSet/>
      <dgm:spPr/>
      <dgm:t>
        <a:bodyPr/>
        <a:lstStyle/>
        <a:p>
          <a:endParaRPr lang="en-US"/>
        </a:p>
      </dgm:t>
    </dgm:pt>
    <dgm:pt modelId="{CC230207-F062-42AC-8A6A-9AC07C8F89B2}" type="pres">
      <dgm:prSet presAssocID="{027C2FE2-FC2A-49BC-9713-975247CDEBC5}" presName="diagram" presStyleCnt="0">
        <dgm:presLayoutVars>
          <dgm:dir/>
          <dgm:resizeHandles val="exact"/>
        </dgm:presLayoutVars>
      </dgm:prSet>
      <dgm:spPr/>
      <dgm:t>
        <a:bodyPr/>
        <a:lstStyle/>
        <a:p>
          <a:endParaRPr lang="en-US"/>
        </a:p>
      </dgm:t>
    </dgm:pt>
    <dgm:pt modelId="{8D1E28B0-452A-4AE0-9502-3F8DBD29795B}" type="pres">
      <dgm:prSet presAssocID="{994B05B2-EFD6-4C60-8B48-3D54EC4A3E67}" presName="arrow" presStyleLbl="node1" presStyleIdx="0" presStyleCnt="2">
        <dgm:presLayoutVars>
          <dgm:bulletEnabled val="1"/>
        </dgm:presLayoutVars>
      </dgm:prSet>
      <dgm:spPr/>
      <dgm:t>
        <a:bodyPr/>
        <a:lstStyle/>
        <a:p>
          <a:endParaRPr lang="en-US"/>
        </a:p>
      </dgm:t>
    </dgm:pt>
    <dgm:pt modelId="{17060A3C-5276-489A-B141-C5091C105E6E}" type="pres">
      <dgm:prSet presAssocID="{6257CD49-414E-4E90-8C17-3A211BCD63B8}" presName="arrow" presStyleLbl="node1" presStyleIdx="1" presStyleCnt="2">
        <dgm:presLayoutVars>
          <dgm:bulletEnabled val="1"/>
        </dgm:presLayoutVars>
      </dgm:prSet>
      <dgm:spPr/>
      <dgm:t>
        <a:bodyPr/>
        <a:lstStyle/>
        <a:p>
          <a:endParaRPr lang="en-US"/>
        </a:p>
      </dgm:t>
    </dgm:pt>
  </dgm:ptLst>
  <dgm:cxnLst>
    <dgm:cxn modelId="{DA0BA45D-02E3-487F-ABEF-E9E00275F3E5}" srcId="{027C2FE2-FC2A-49BC-9713-975247CDEBC5}" destId="{6257CD49-414E-4E90-8C17-3A211BCD63B8}" srcOrd="1" destOrd="0" parTransId="{618888EE-2395-4D87-9130-D388F1D87C63}" sibTransId="{776D87FF-3698-4C8F-AB2F-CC214F8C1919}"/>
    <dgm:cxn modelId="{E7BBC492-B454-416E-8F36-A0B251719749}" type="presOf" srcId="{027C2FE2-FC2A-49BC-9713-975247CDEBC5}" destId="{CC230207-F062-42AC-8A6A-9AC07C8F89B2}" srcOrd="0" destOrd="0" presId="urn:microsoft.com/office/officeart/2005/8/layout/arrow5"/>
    <dgm:cxn modelId="{25236ABA-D80B-4230-9168-62D9FEF7B2B0}" srcId="{027C2FE2-FC2A-49BC-9713-975247CDEBC5}" destId="{994B05B2-EFD6-4C60-8B48-3D54EC4A3E67}" srcOrd="0" destOrd="0" parTransId="{0DDB7A31-3896-468F-9AEB-C2A2049643D9}" sibTransId="{56754577-DF78-4986-AA1F-5B4FE9DCE05E}"/>
    <dgm:cxn modelId="{2DB24EC3-BFEA-44D9-B18F-783565B0D786}" type="presOf" srcId="{6257CD49-414E-4E90-8C17-3A211BCD63B8}" destId="{17060A3C-5276-489A-B141-C5091C105E6E}" srcOrd="0" destOrd="0" presId="urn:microsoft.com/office/officeart/2005/8/layout/arrow5"/>
    <dgm:cxn modelId="{ED3CABBE-2056-4812-A75F-D50617F27F6C}" type="presOf" srcId="{994B05B2-EFD6-4C60-8B48-3D54EC4A3E67}" destId="{8D1E28B0-452A-4AE0-9502-3F8DBD29795B}" srcOrd="0" destOrd="0" presId="urn:microsoft.com/office/officeart/2005/8/layout/arrow5"/>
    <dgm:cxn modelId="{09416019-5D4B-4ACD-81A2-86015178FE8B}" type="presParOf" srcId="{CC230207-F062-42AC-8A6A-9AC07C8F89B2}" destId="{8D1E28B0-452A-4AE0-9502-3F8DBD29795B}" srcOrd="0" destOrd="0" presId="urn:microsoft.com/office/officeart/2005/8/layout/arrow5"/>
    <dgm:cxn modelId="{BBE57F7B-6ADE-4E02-BE32-7F14DDF34CB4}" type="presParOf" srcId="{CC230207-F062-42AC-8A6A-9AC07C8F89B2}" destId="{17060A3C-5276-489A-B141-C5091C105E6E}"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6FE25F2-1810-4F5E-BFDB-F62CCE3E5906}"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63FE6E5C-AEEB-47A8-B554-0DFB301DA54C}">
      <dgm:prSet phldrT="[Text]"/>
      <dgm:spPr>
        <a:solidFill>
          <a:srgbClr val="29DFE3"/>
        </a:solidFill>
      </dgm:spPr>
      <dgm:t>
        <a:bodyPr/>
        <a:lstStyle/>
        <a:p>
          <a:r>
            <a:rPr lang="en-US" dirty="0">
              <a:effectLst>
                <a:outerShdw blurRad="38100" dist="38100" dir="2700000" algn="tl">
                  <a:srgbClr val="000000">
                    <a:alpha val="43137"/>
                  </a:srgbClr>
                </a:outerShdw>
              </a:effectLst>
            </a:rPr>
            <a:t>Student</a:t>
          </a:r>
        </a:p>
      </dgm:t>
    </dgm:pt>
    <dgm:pt modelId="{08AA2C11-03D6-446D-A85A-0758FAC4F7F1}" type="parTrans" cxnId="{4EEF5768-EC08-42AB-9712-17F9C69F2C03}">
      <dgm:prSet/>
      <dgm:spPr/>
      <dgm:t>
        <a:bodyPr/>
        <a:lstStyle/>
        <a:p>
          <a:endParaRPr lang="en-US"/>
        </a:p>
      </dgm:t>
    </dgm:pt>
    <dgm:pt modelId="{1C5FD33A-1E77-4882-B98F-A31AFF3C88CE}" type="sibTrans" cxnId="{4EEF5768-EC08-42AB-9712-17F9C69F2C03}">
      <dgm:prSet/>
      <dgm:spPr/>
      <dgm:t>
        <a:bodyPr/>
        <a:lstStyle/>
        <a:p>
          <a:endParaRPr lang="en-US"/>
        </a:p>
      </dgm:t>
    </dgm:pt>
    <dgm:pt modelId="{8CE06192-BFDC-417E-86B2-780CEB73D54B}">
      <dgm:prSet phldrT="[Text]"/>
      <dgm:spPr/>
      <dgm:t>
        <a:bodyPr/>
        <a:lstStyle/>
        <a:p>
          <a:r>
            <a:rPr lang="en-US" dirty="0">
              <a:effectLst>
                <a:outerShdw blurRad="38100" dist="38100" dir="2700000" algn="tl">
                  <a:srgbClr val="000000">
                    <a:alpha val="43137"/>
                  </a:srgbClr>
                </a:outerShdw>
              </a:effectLst>
            </a:rPr>
            <a:t>Graduate</a:t>
          </a:r>
        </a:p>
      </dgm:t>
    </dgm:pt>
    <dgm:pt modelId="{11D3ECBB-333F-4057-B71D-C3B4493ADB29}" type="parTrans" cxnId="{D13CF2C2-1961-4112-BD30-D1D62C5A6C2D}">
      <dgm:prSet/>
      <dgm:spPr/>
      <dgm:t>
        <a:bodyPr/>
        <a:lstStyle/>
        <a:p>
          <a:endParaRPr lang="en-US"/>
        </a:p>
      </dgm:t>
    </dgm:pt>
    <dgm:pt modelId="{9DB7CA7B-A18B-49AE-B935-647D8DD9D6BA}" type="sibTrans" cxnId="{D13CF2C2-1961-4112-BD30-D1D62C5A6C2D}">
      <dgm:prSet/>
      <dgm:spPr/>
      <dgm:t>
        <a:bodyPr/>
        <a:lstStyle/>
        <a:p>
          <a:endParaRPr lang="en-US"/>
        </a:p>
      </dgm:t>
    </dgm:pt>
    <dgm:pt modelId="{37C10224-6882-40D8-AF6D-EA49C01E5C55}">
      <dgm:prSet phldrT="[Text]"/>
      <dgm:spPr>
        <a:solidFill>
          <a:srgbClr val="6954B8"/>
        </a:solidFill>
      </dgm:spPr>
      <dgm:t>
        <a:bodyPr/>
        <a:lstStyle/>
        <a:p>
          <a:r>
            <a:rPr lang="en-US" dirty="0">
              <a:effectLst>
                <a:outerShdw blurRad="38100" dist="38100" dir="2700000" algn="tl">
                  <a:srgbClr val="000000">
                    <a:alpha val="43137"/>
                  </a:srgbClr>
                </a:outerShdw>
              </a:effectLst>
            </a:rPr>
            <a:t>Support Staff</a:t>
          </a:r>
        </a:p>
      </dgm:t>
    </dgm:pt>
    <dgm:pt modelId="{FA3136C6-1198-4C4D-9367-FAC76BA84EFD}" type="parTrans" cxnId="{8B70E666-424D-491F-99AD-AE0D425E0480}">
      <dgm:prSet/>
      <dgm:spPr/>
      <dgm:t>
        <a:bodyPr/>
        <a:lstStyle/>
        <a:p>
          <a:endParaRPr lang="en-US"/>
        </a:p>
      </dgm:t>
    </dgm:pt>
    <dgm:pt modelId="{85DF1FC1-C2C9-4FA4-AC89-FD195CF53451}" type="sibTrans" cxnId="{8B70E666-424D-491F-99AD-AE0D425E0480}">
      <dgm:prSet/>
      <dgm:spPr/>
      <dgm:t>
        <a:bodyPr/>
        <a:lstStyle/>
        <a:p>
          <a:endParaRPr lang="en-US"/>
        </a:p>
      </dgm:t>
    </dgm:pt>
    <dgm:pt modelId="{065DB135-72B5-4722-BBE1-D614EFC22546}">
      <dgm:prSet phldrT="[Text]"/>
      <dgm:spPr>
        <a:solidFill>
          <a:schemeClr val="accent6">
            <a:lumMod val="75000"/>
          </a:schemeClr>
        </a:solidFill>
      </dgm:spPr>
      <dgm:t>
        <a:bodyPr/>
        <a:lstStyle/>
        <a:p>
          <a:r>
            <a:rPr lang="en-US" dirty="0">
              <a:effectLst>
                <a:outerShdw blurRad="38100" dist="38100" dir="2700000" algn="tl">
                  <a:srgbClr val="000000">
                    <a:alpha val="43137"/>
                  </a:srgbClr>
                </a:outerShdw>
              </a:effectLst>
            </a:rPr>
            <a:t>Leadership</a:t>
          </a:r>
        </a:p>
      </dgm:t>
    </dgm:pt>
    <dgm:pt modelId="{22AA7F4C-5BAC-48CF-9BD8-0A8F4758F8E7}" type="parTrans" cxnId="{229C9A56-94AB-4FF5-94C4-D828B3E477F3}">
      <dgm:prSet/>
      <dgm:spPr/>
      <dgm:t>
        <a:bodyPr/>
        <a:lstStyle/>
        <a:p>
          <a:endParaRPr lang="en-US"/>
        </a:p>
      </dgm:t>
    </dgm:pt>
    <dgm:pt modelId="{CE3D58A0-76D3-4CC3-A8A4-56595A1B3057}" type="sibTrans" cxnId="{229C9A56-94AB-4FF5-94C4-D828B3E477F3}">
      <dgm:prSet/>
      <dgm:spPr/>
      <dgm:t>
        <a:bodyPr/>
        <a:lstStyle/>
        <a:p>
          <a:endParaRPr lang="en-US"/>
        </a:p>
      </dgm:t>
    </dgm:pt>
    <dgm:pt modelId="{C68B892B-CFA9-4708-8FFB-CD1CB4697C92}" type="pres">
      <dgm:prSet presAssocID="{66FE25F2-1810-4F5E-BFDB-F62CCE3E5906}" presName="matrix" presStyleCnt="0">
        <dgm:presLayoutVars>
          <dgm:chMax val="1"/>
          <dgm:dir/>
          <dgm:resizeHandles val="exact"/>
        </dgm:presLayoutVars>
      </dgm:prSet>
      <dgm:spPr/>
      <dgm:t>
        <a:bodyPr/>
        <a:lstStyle/>
        <a:p>
          <a:endParaRPr lang="en-US"/>
        </a:p>
      </dgm:t>
    </dgm:pt>
    <dgm:pt modelId="{5C39279F-7FFD-4D27-9039-AF90ECA2C183}" type="pres">
      <dgm:prSet presAssocID="{66FE25F2-1810-4F5E-BFDB-F62CCE3E5906}" presName="axisShape" presStyleLbl="bgShp" presStyleIdx="0" presStyleCnt="1"/>
      <dgm:spPr/>
    </dgm:pt>
    <dgm:pt modelId="{14261A7F-A046-4FC7-B739-6B6F28E34DF4}" type="pres">
      <dgm:prSet presAssocID="{66FE25F2-1810-4F5E-BFDB-F62CCE3E5906}" presName="rect1" presStyleLbl="node1" presStyleIdx="0" presStyleCnt="4">
        <dgm:presLayoutVars>
          <dgm:chMax val="0"/>
          <dgm:chPref val="0"/>
          <dgm:bulletEnabled val="1"/>
        </dgm:presLayoutVars>
      </dgm:prSet>
      <dgm:spPr/>
      <dgm:t>
        <a:bodyPr/>
        <a:lstStyle/>
        <a:p>
          <a:endParaRPr lang="en-US"/>
        </a:p>
      </dgm:t>
    </dgm:pt>
    <dgm:pt modelId="{9B45374D-0C45-4917-99D6-D49C3B9629F8}" type="pres">
      <dgm:prSet presAssocID="{66FE25F2-1810-4F5E-BFDB-F62CCE3E5906}" presName="rect2" presStyleLbl="node1" presStyleIdx="1" presStyleCnt="4">
        <dgm:presLayoutVars>
          <dgm:chMax val="0"/>
          <dgm:chPref val="0"/>
          <dgm:bulletEnabled val="1"/>
        </dgm:presLayoutVars>
      </dgm:prSet>
      <dgm:spPr/>
      <dgm:t>
        <a:bodyPr/>
        <a:lstStyle/>
        <a:p>
          <a:endParaRPr lang="en-US"/>
        </a:p>
      </dgm:t>
    </dgm:pt>
    <dgm:pt modelId="{988725CA-9893-4981-8F8A-324131DA279F}" type="pres">
      <dgm:prSet presAssocID="{66FE25F2-1810-4F5E-BFDB-F62CCE3E5906}" presName="rect3" presStyleLbl="node1" presStyleIdx="2" presStyleCnt="4">
        <dgm:presLayoutVars>
          <dgm:chMax val="0"/>
          <dgm:chPref val="0"/>
          <dgm:bulletEnabled val="1"/>
        </dgm:presLayoutVars>
      </dgm:prSet>
      <dgm:spPr/>
      <dgm:t>
        <a:bodyPr/>
        <a:lstStyle/>
        <a:p>
          <a:endParaRPr lang="en-US"/>
        </a:p>
      </dgm:t>
    </dgm:pt>
    <dgm:pt modelId="{B0FED744-2EE9-4915-A709-4F3D1F1FC238}" type="pres">
      <dgm:prSet presAssocID="{66FE25F2-1810-4F5E-BFDB-F62CCE3E5906}" presName="rect4" presStyleLbl="node1" presStyleIdx="3" presStyleCnt="4">
        <dgm:presLayoutVars>
          <dgm:chMax val="0"/>
          <dgm:chPref val="0"/>
          <dgm:bulletEnabled val="1"/>
        </dgm:presLayoutVars>
      </dgm:prSet>
      <dgm:spPr/>
      <dgm:t>
        <a:bodyPr/>
        <a:lstStyle/>
        <a:p>
          <a:endParaRPr lang="en-US"/>
        </a:p>
      </dgm:t>
    </dgm:pt>
  </dgm:ptLst>
  <dgm:cxnLst>
    <dgm:cxn modelId="{03341207-191F-45A9-9CAE-22B84B771925}" type="presOf" srcId="{8CE06192-BFDC-417E-86B2-780CEB73D54B}" destId="{9B45374D-0C45-4917-99D6-D49C3B9629F8}" srcOrd="0" destOrd="0" presId="urn:microsoft.com/office/officeart/2005/8/layout/matrix2"/>
    <dgm:cxn modelId="{194C9312-8ADD-4DB5-B388-4CD597986ED4}" type="presOf" srcId="{63FE6E5C-AEEB-47A8-B554-0DFB301DA54C}" destId="{14261A7F-A046-4FC7-B739-6B6F28E34DF4}" srcOrd="0" destOrd="0" presId="urn:microsoft.com/office/officeart/2005/8/layout/matrix2"/>
    <dgm:cxn modelId="{B9DC8CCA-AAF5-4DE3-B43C-F04CE05DF817}" type="presOf" srcId="{065DB135-72B5-4722-BBE1-D614EFC22546}" destId="{B0FED744-2EE9-4915-A709-4F3D1F1FC238}" srcOrd="0" destOrd="0" presId="urn:microsoft.com/office/officeart/2005/8/layout/matrix2"/>
    <dgm:cxn modelId="{8B70E666-424D-491F-99AD-AE0D425E0480}" srcId="{66FE25F2-1810-4F5E-BFDB-F62CCE3E5906}" destId="{37C10224-6882-40D8-AF6D-EA49C01E5C55}" srcOrd="2" destOrd="0" parTransId="{FA3136C6-1198-4C4D-9367-FAC76BA84EFD}" sibTransId="{85DF1FC1-C2C9-4FA4-AC89-FD195CF53451}"/>
    <dgm:cxn modelId="{229C9A56-94AB-4FF5-94C4-D828B3E477F3}" srcId="{66FE25F2-1810-4F5E-BFDB-F62CCE3E5906}" destId="{065DB135-72B5-4722-BBE1-D614EFC22546}" srcOrd="3" destOrd="0" parTransId="{22AA7F4C-5BAC-48CF-9BD8-0A8F4758F8E7}" sibTransId="{CE3D58A0-76D3-4CC3-A8A4-56595A1B3057}"/>
    <dgm:cxn modelId="{4EEF5768-EC08-42AB-9712-17F9C69F2C03}" srcId="{66FE25F2-1810-4F5E-BFDB-F62CCE3E5906}" destId="{63FE6E5C-AEEB-47A8-B554-0DFB301DA54C}" srcOrd="0" destOrd="0" parTransId="{08AA2C11-03D6-446D-A85A-0758FAC4F7F1}" sibTransId="{1C5FD33A-1E77-4882-B98F-A31AFF3C88CE}"/>
    <dgm:cxn modelId="{CEE6723B-4314-4F45-B931-AEB0E9C205D7}" type="presOf" srcId="{66FE25F2-1810-4F5E-BFDB-F62CCE3E5906}" destId="{C68B892B-CFA9-4708-8FFB-CD1CB4697C92}" srcOrd="0" destOrd="0" presId="urn:microsoft.com/office/officeart/2005/8/layout/matrix2"/>
    <dgm:cxn modelId="{D13CF2C2-1961-4112-BD30-D1D62C5A6C2D}" srcId="{66FE25F2-1810-4F5E-BFDB-F62CCE3E5906}" destId="{8CE06192-BFDC-417E-86B2-780CEB73D54B}" srcOrd="1" destOrd="0" parTransId="{11D3ECBB-333F-4057-B71D-C3B4493ADB29}" sibTransId="{9DB7CA7B-A18B-49AE-B935-647D8DD9D6BA}"/>
    <dgm:cxn modelId="{0DF2EA31-EC2A-4B1D-94F6-4D8CAFF1EA92}" type="presOf" srcId="{37C10224-6882-40D8-AF6D-EA49C01E5C55}" destId="{988725CA-9893-4981-8F8A-324131DA279F}" srcOrd="0" destOrd="0" presId="urn:microsoft.com/office/officeart/2005/8/layout/matrix2"/>
    <dgm:cxn modelId="{735C1A1F-3176-4C05-A8C4-A4606582413D}" type="presParOf" srcId="{C68B892B-CFA9-4708-8FFB-CD1CB4697C92}" destId="{5C39279F-7FFD-4D27-9039-AF90ECA2C183}" srcOrd="0" destOrd="0" presId="urn:microsoft.com/office/officeart/2005/8/layout/matrix2"/>
    <dgm:cxn modelId="{256CB526-2ED9-4B9D-8566-86B7CB06140B}" type="presParOf" srcId="{C68B892B-CFA9-4708-8FFB-CD1CB4697C92}" destId="{14261A7F-A046-4FC7-B739-6B6F28E34DF4}" srcOrd="1" destOrd="0" presId="urn:microsoft.com/office/officeart/2005/8/layout/matrix2"/>
    <dgm:cxn modelId="{772410D5-50D5-4813-B17E-79611F61E678}" type="presParOf" srcId="{C68B892B-CFA9-4708-8FFB-CD1CB4697C92}" destId="{9B45374D-0C45-4917-99D6-D49C3B9629F8}" srcOrd="2" destOrd="0" presId="urn:microsoft.com/office/officeart/2005/8/layout/matrix2"/>
    <dgm:cxn modelId="{1DE5FE41-4913-4779-95B1-A599172EAA22}" type="presParOf" srcId="{C68B892B-CFA9-4708-8FFB-CD1CB4697C92}" destId="{988725CA-9893-4981-8F8A-324131DA279F}" srcOrd="3" destOrd="0" presId="urn:microsoft.com/office/officeart/2005/8/layout/matrix2"/>
    <dgm:cxn modelId="{D7387A8B-0DD8-4BA8-922C-687059FC7793}" type="presParOf" srcId="{C68B892B-CFA9-4708-8FFB-CD1CB4697C92}" destId="{B0FED744-2EE9-4915-A709-4F3D1F1FC238}"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FC9AF3A-A6A1-4FCC-8B83-271B53813DD5}" type="doc">
      <dgm:prSet loTypeId="urn:microsoft.com/office/officeart/2005/8/layout/cycle1" loCatId="cycle" qsTypeId="urn:microsoft.com/office/officeart/2005/8/quickstyle/simple1" qsCatId="simple" csTypeId="urn:microsoft.com/office/officeart/2005/8/colors/colorful1" csCatId="colorful" phldr="1"/>
      <dgm:spPr/>
      <dgm:t>
        <a:bodyPr/>
        <a:lstStyle/>
        <a:p>
          <a:endParaRPr lang="en-US"/>
        </a:p>
      </dgm:t>
    </dgm:pt>
    <dgm:pt modelId="{7E6AF0C3-D740-48A3-AE48-65A112DDF523}">
      <dgm:prSet phldrT="[Text]"/>
      <dgm:spPr/>
      <dgm:t>
        <a:bodyPr/>
        <a:lstStyle/>
        <a:p>
          <a:r>
            <a:rPr lang="en-US" dirty="0"/>
            <a:t>Potential Applicant</a:t>
          </a:r>
        </a:p>
      </dgm:t>
    </dgm:pt>
    <dgm:pt modelId="{B7092F18-D6BE-454C-ADA4-AB6798774C3B}" type="parTrans" cxnId="{8CFF62BA-AA65-420F-A4B3-C30FE66C23E8}">
      <dgm:prSet/>
      <dgm:spPr/>
      <dgm:t>
        <a:bodyPr/>
        <a:lstStyle/>
        <a:p>
          <a:endParaRPr lang="en-US"/>
        </a:p>
      </dgm:t>
    </dgm:pt>
    <dgm:pt modelId="{D37BE6EA-F050-4394-BEDC-B5F92A924BD1}" type="sibTrans" cxnId="{8CFF62BA-AA65-420F-A4B3-C30FE66C23E8}">
      <dgm:prSet/>
      <dgm:spPr/>
      <dgm:t>
        <a:bodyPr/>
        <a:lstStyle/>
        <a:p>
          <a:endParaRPr lang="en-US"/>
        </a:p>
      </dgm:t>
    </dgm:pt>
    <dgm:pt modelId="{A3F3B3A3-84E6-483C-BBCE-6ABF076EF275}">
      <dgm:prSet phldrT="[Text]"/>
      <dgm:spPr/>
      <dgm:t>
        <a:bodyPr/>
        <a:lstStyle/>
        <a:p>
          <a:r>
            <a:rPr lang="en-US" dirty="0"/>
            <a:t>Enrolled</a:t>
          </a:r>
        </a:p>
      </dgm:t>
    </dgm:pt>
    <dgm:pt modelId="{F68791C3-7F2D-4C96-9945-E5129D628F15}" type="parTrans" cxnId="{9A007489-3245-48DD-8290-C3B882CD587B}">
      <dgm:prSet/>
      <dgm:spPr/>
      <dgm:t>
        <a:bodyPr/>
        <a:lstStyle/>
        <a:p>
          <a:endParaRPr lang="en-US"/>
        </a:p>
      </dgm:t>
    </dgm:pt>
    <dgm:pt modelId="{5FDC43A5-CEF3-45AE-9343-609CDB59C474}" type="sibTrans" cxnId="{9A007489-3245-48DD-8290-C3B882CD587B}">
      <dgm:prSet/>
      <dgm:spPr/>
      <dgm:t>
        <a:bodyPr/>
        <a:lstStyle/>
        <a:p>
          <a:endParaRPr lang="en-US"/>
        </a:p>
      </dgm:t>
    </dgm:pt>
    <dgm:pt modelId="{6CCDD01A-C0B9-4034-92C6-FC6113C98168}">
      <dgm:prSet phldrT="[Text]"/>
      <dgm:spPr/>
      <dgm:t>
        <a:bodyPr/>
        <a:lstStyle/>
        <a:p>
          <a:r>
            <a:rPr lang="en-US" dirty="0"/>
            <a:t>Successful Student</a:t>
          </a:r>
        </a:p>
      </dgm:t>
    </dgm:pt>
    <dgm:pt modelId="{3DE9E6E5-5425-402F-B735-B45AB17EAFB4}" type="parTrans" cxnId="{1A3DAE59-50F0-4594-8C1A-30C78013668A}">
      <dgm:prSet/>
      <dgm:spPr/>
      <dgm:t>
        <a:bodyPr/>
        <a:lstStyle/>
        <a:p>
          <a:endParaRPr lang="en-US"/>
        </a:p>
      </dgm:t>
    </dgm:pt>
    <dgm:pt modelId="{67B086A8-69F6-43A6-A192-B74C5917F271}" type="sibTrans" cxnId="{1A3DAE59-50F0-4594-8C1A-30C78013668A}">
      <dgm:prSet/>
      <dgm:spPr/>
      <dgm:t>
        <a:bodyPr/>
        <a:lstStyle/>
        <a:p>
          <a:endParaRPr lang="en-US"/>
        </a:p>
      </dgm:t>
    </dgm:pt>
    <dgm:pt modelId="{62144CDC-683A-43DD-90E3-5FAB7AD9BD11}">
      <dgm:prSet phldrT="[Text]"/>
      <dgm:spPr/>
      <dgm:t>
        <a:bodyPr/>
        <a:lstStyle/>
        <a:p>
          <a:r>
            <a:rPr lang="en-US" dirty="0"/>
            <a:t>Graduate</a:t>
          </a:r>
        </a:p>
      </dgm:t>
    </dgm:pt>
    <dgm:pt modelId="{ACC10285-C83C-4A2F-A6F5-31E41E0D9053}" type="parTrans" cxnId="{70CC3EA8-607E-4000-BD27-E2A34A25B051}">
      <dgm:prSet/>
      <dgm:spPr/>
      <dgm:t>
        <a:bodyPr/>
        <a:lstStyle/>
        <a:p>
          <a:endParaRPr lang="en-US"/>
        </a:p>
      </dgm:t>
    </dgm:pt>
    <dgm:pt modelId="{1CFF0AA9-54A7-4AEA-A8B7-63413E77EFB2}" type="sibTrans" cxnId="{70CC3EA8-607E-4000-BD27-E2A34A25B051}">
      <dgm:prSet/>
      <dgm:spPr/>
      <dgm:t>
        <a:bodyPr/>
        <a:lstStyle/>
        <a:p>
          <a:endParaRPr lang="en-US"/>
        </a:p>
      </dgm:t>
    </dgm:pt>
    <dgm:pt modelId="{552D1BFD-D9A6-4156-96F4-17D2C8AF5009}">
      <dgm:prSet phldrT="[Text]"/>
      <dgm:spPr/>
      <dgm:t>
        <a:bodyPr/>
        <a:lstStyle/>
        <a:p>
          <a:r>
            <a:rPr lang="en-US" dirty="0"/>
            <a:t>Employed Citizen</a:t>
          </a:r>
        </a:p>
      </dgm:t>
    </dgm:pt>
    <dgm:pt modelId="{F2317483-A86B-4795-B34F-2DF6A1C373BF}" type="parTrans" cxnId="{D33C3819-32C9-4634-A952-AC7EBB30308D}">
      <dgm:prSet/>
      <dgm:spPr/>
      <dgm:t>
        <a:bodyPr/>
        <a:lstStyle/>
        <a:p>
          <a:endParaRPr lang="en-US"/>
        </a:p>
      </dgm:t>
    </dgm:pt>
    <dgm:pt modelId="{4AD76F0D-62D4-4AEA-AF4B-D70429B47FAD}" type="sibTrans" cxnId="{D33C3819-32C9-4634-A952-AC7EBB30308D}">
      <dgm:prSet/>
      <dgm:spPr/>
      <dgm:t>
        <a:bodyPr/>
        <a:lstStyle/>
        <a:p>
          <a:endParaRPr lang="en-US"/>
        </a:p>
      </dgm:t>
    </dgm:pt>
    <dgm:pt modelId="{98865663-ABEE-48F3-8CD5-12AB8D04710A}" type="pres">
      <dgm:prSet presAssocID="{1FC9AF3A-A6A1-4FCC-8B83-271B53813DD5}" presName="cycle" presStyleCnt="0">
        <dgm:presLayoutVars>
          <dgm:dir/>
          <dgm:resizeHandles val="exact"/>
        </dgm:presLayoutVars>
      </dgm:prSet>
      <dgm:spPr/>
      <dgm:t>
        <a:bodyPr/>
        <a:lstStyle/>
        <a:p>
          <a:endParaRPr lang="en-US"/>
        </a:p>
      </dgm:t>
    </dgm:pt>
    <dgm:pt modelId="{72D1FB6F-F729-4689-961E-8C628A7E6909}" type="pres">
      <dgm:prSet presAssocID="{7E6AF0C3-D740-48A3-AE48-65A112DDF523}" presName="dummy" presStyleCnt="0"/>
      <dgm:spPr/>
    </dgm:pt>
    <dgm:pt modelId="{79F1FFAB-F977-4911-B18F-FBCECE3F890E}" type="pres">
      <dgm:prSet presAssocID="{7E6AF0C3-D740-48A3-AE48-65A112DDF523}" presName="node" presStyleLbl="revTx" presStyleIdx="0" presStyleCnt="5">
        <dgm:presLayoutVars>
          <dgm:bulletEnabled val="1"/>
        </dgm:presLayoutVars>
      </dgm:prSet>
      <dgm:spPr/>
      <dgm:t>
        <a:bodyPr/>
        <a:lstStyle/>
        <a:p>
          <a:endParaRPr lang="en-US"/>
        </a:p>
      </dgm:t>
    </dgm:pt>
    <dgm:pt modelId="{5474FFC6-782F-46B2-8667-9A781BAC8F56}" type="pres">
      <dgm:prSet presAssocID="{D37BE6EA-F050-4394-BEDC-B5F92A924BD1}" presName="sibTrans" presStyleLbl="node1" presStyleIdx="0" presStyleCnt="5"/>
      <dgm:spPr/>
      <dgm:t>
        <a:bodyPr/>
        <a:lstStyle/>
        <a:p>
          <a:endParaRPr lang="en-US"/>
        </a:p>
      </dgm:t>
    </dgm:pt>
    <dgm:pt modelId="{8E88A55F-568E-4C00-9FAB-3680E07E9706}" type="pres">
      <dgm:prSet presAssocID="{A3F3B3A3-84E6-483C-BBCE-6ABF076EF275}" presName="dummy" presStyleCnt="0"/>
      <dgm:spPr/>
    </dgm:pt>
    <dgm:pt modelId="{CA5B2CE8-1F69-47B1-8CA5-12DBE3D3DC07}" type="pres">
      <dgm:prSet presAssocID="{A3F3B3A3-84E6-483C-BBCE-6ABF076EF275}" presName="node" presStyleLbl="revTx" presStyleIdx="1" presStyleCnt="5">
        <dgm:presLayoutVars>
          <dgm:bulletEnabled val="1"/>
        </dgm:presLayoutVars>
      </dgm:prSet>
      <dgm:spPr/>
      <dgm:t>
        <a:bodyPr/>
        <a:lstStyle/>
        <a:p>
          <a:endParaRPr lang="en-US"/>
        </a:p>
      </dgm:t>
    </dgm:pt>
    <dgm:pt modelId="{B881ED0F-4D2B-41E9-9DF1-89776C7FB99B}" type="pres">
      <dgm:prSet presAssocID="{5FDC43A5-CEF3-45AE-9343-609CDB59C474}" presName="sibTrans" presStyleLbl="node1" presStyleIdx="1" presStyleCnt="5"/>
      <dgm:spPr/>
      <dgm:t>
        <a:bodyPr/>
        <a:lstStyle/>
        <a:p>
          <a:endParaRPr lang="en-US"/>
        </a:p>
      </dgm:t>
    </dgm:pt>
    <dgm:pt modelId="{F50FBED8-D1ED-41E0-8669-99C30A1D6F90}" type="pres">
      <dgm:prSet presAssocID="{6CCDD01A-C0B9-4034-92C6-FC6113C98168}" presName="dummy" presStyleCnt="0"/>
      <dgm:spPr/>
    </dgm:pt>
    <dgm:pt modelId="{7BBADCF2-732B-483E-B488-793B88159918}" type="pres">
      <dgm:prSet presAssocID="{6CCDD01A-C0B9-4034-92C6-FC6113C98168}" presName="node" presStyleLbl="revTx" presStyleIdx="2" presStyleCnt="5">
        <dgm:presLayoutVars>
          <dgm:bulletEnabled val="1"/>
        </dgm:presLayoutVars>
      </dgm:prSet>
      <dgm:spPr/>
      <dgm:t>
        <a:bodyPr/>
        <a:lstStyle/>
        <a:p>
          <a:endParaRPr lang="en-US"/>
        </a:p>
      </dgm:t>
    </dgm:pt>
    <dgm:pt modelId="{A0E052E2-9B42-4E33-8721-0CA28AD43D23}" type="pres">
      <dgm:prSet presAssocID="{67B086A8-69F6-43A6-A192-B74C5917F271}" presName="sibTrans" presStyleLbl="node1" presStyleIdx="2" presStyleCnt="5"/>
      <dgm:spPr/>
      <dgm:t>
        <a:bodyPr/>
        <a:lstStyle/>
        <a:p>
          <a:endParaRPr lang="en-US"/>
        </a:p>
      </dgm:t>
    </dgm:pt>
    <dgm:pt modelId="{5C4A0878-7B1E-4DA5-A16D-E8D07FB9980B}" type="pres">
      <dgm:prSet presAssocID="{62144CDC-683A-43DD-90E3-5FAB7AD9BD11}" presName="dummy" presStyleCnt="0"/>
      <dgm:spPr/>
    </dgm:pt>
    <dgm:pt modelId="{832AD950-C473-4FF8-BE87-1DBA7D8AB23A}" type="pres">
      <dgm:prSet presAssocID="{62144CDC-683A-43DD-90E3-5FAB7AD9BD11}" presName="node" presStyleLbl="revTx" presStyleIdx="3" presStyleCnt="5">
        <dgm:presLayoutVars>
          <dgm:bulletEnabled val="1"/>
        </dgm:presLayoutVars>
      </dgm:prSet>
      <dgm:spPr/>
      <dgm:t>
        <a:bodyPr/>
        <a:lstStyle/>
        <a:p>
          <a:endParaRPr lang="en-US"/>
        </a:p>
      </dgm:t>
    </dgm:pt>
    <dgm:pt modelId="{234E128C-F7B5-4402-A13E-4CDF806AC524}" type="pres">
      <dgm:prSet presAssocID="{1CFF0AA9-54A7-4AEA-A8B7-63413E77EFB2}" presName="sibTrans" presStyleLbl="node1" presStyleIdx="3" presStyleCnt="5"/>
      <dgm:spPr/>
      <dgm:t>
        <a:bodyPr/>
        <a:lstStyle/>
        <a:p>
          <a:endParaRPr lang="en-US"/>
        </a:p>
      </dgm:t>
    </dgm:pt>
    <dgm:pt modelId="{247A21B2-3D85-4B47-B12E-1B403CC0C3D3}" type="pres">
      <dgm:prSet presAssocID="{552D1BFD-D9A6-4156-96F4-17D2C8AF5009}" presName="dummy" presStyleCnt="0"/>
      <dgm:spPr/>
    </dgm:pt>
    <dgm:pt modelId="{1CB4FACF-C52E-4407-9EFB-0DB8CFC42C4B}" type="pres">
      <dgm:prSet presAssocID="{552D1BFD-D9A6-4156-96F4-17D2C8AF5009}" presName="node" presStyleLbl="revTx" presStyleIdx="4" presStyleCnt="5">
        <dgm:presLayoutVars>
          <dgm:bulletEnabled val="1"/>
        </dgm:presLayoutVars>
      </dgm:prSet>
      <dgm:spPr/>
      <dgm:t>
        <a:bodyPr/>
        <a:lstStyle/>
        <a:p>
          <a:endParaRPr lang="en-US"/>
        </a:p>
      </dgm:t>
    </dgm:pt>
    <dgm:pt modelId="{4A57BBC1-213F-4A93-83FA-9FA74CFA4464}" type="pres">
      <dgm:prSet presAssocID="{4AD76F0D-62D4-4AEA-AF4B-D70429B47FAD}" presName="sibTrans" presStyleLbl="node1" presStyleIdx="4" presStyleCnt="5" custLinFactNeighborX="-16" custLinFactNeighborY="-695"/>
      <dgm:spPr/>
      <dgm:t>
        <a:bodyPr/>
        <a:lstStyle/>
        <a:p>
          <a:endParaRPr lang="en-US"/>
        </a:p>
      </dgm:t>
    </dgm:pt>
  </dgm:ptLst>
  <dgm:cxnLst>
    <dgm:cxn modelId="{082C67E1-4842-4FA8-A20D-4DD04F635916}" type="presOf" srcId="{7E6AF0C3-D740-48A3-AE48-65A112DDF523}" destId="{79F1FFAB-F977-4911-B18F-FBCECE3F890E}" srcOrd="0" destOrd="0" presId="urn:microsoft.com/office/officeart/2005/8/layout/cycle1"/>
    <dgm:cxn modelId="{1732BE9A-4443-4DB6-BC49-AF0FDAB27379}" type="presOf" srcId="{1CFF0AA9-54A7-4AEA-A8B7-63413E77EFB2}" destId="{234E128C-F7B5-4402-A13E-4CDF806AC524}" srcOrd="0" destOrd="0" presId="urn:microsoft.com/office/officeart/2005/8/layout/cycle1"/>
    <dgm:cxn modelId="{9A007489-3245-48DD-8290-C3B882CD587B}" srcId="{1FC9AF3A-A6A1-4FCC-8B83-271B53813DD5}" destId="{A3F3B3A3-84E6-483C-BBCE-6ABF076EF275}" srcOrd="1" destOrd="0" parTransId="{F68791C3-7F2D-4C96-9945-E5129D628F15}" sibTransId="{5FDC43A5-CEF3-45AE-9343-609CDB59C474}"/>
    <dgm:cxn modelId="{70CC3EA8-607E-4000-BD27-E2A34A25B051}" srcId="{1FC9AF3A-A6A1-4FCC-8B83-271B53813DD5}" destId="{62144CDC-683A-43DD-90E3-5FAB7AD9BD11}" srcOrd="3" destOrd="0" parTransId="{ACC10285-C83C-4A2F-A6F5-31E41E0D9053}" sibTransId="{1CFF0AA9-54A7-4AEA-A8B7-63413E77EFB2}"/>
    <dgm:cxn modelId="{164640F7-E87B-4F0A-B1C1-C64C372D9BC0}" type="presOf" srcId="{5FDC43A5-CEF3-45AE-9343-609CDB59C474}" destId="{B881ED0F-4D2B-41E9-9DF1-89776C7FB99B}" srcOrd="0" destOrd="0" presId="urn:microsoft.com/office/officeart/2005/8/layout/cycle1"/>
    <dgm:cxn modelId="{D33C3819-32C9-4634-A952-AC7EBB30308D}" srcId="{1FC9AF3A-A6A1-4FCC-8B83-271B53813DD5}" destId="{552D1BFD-D9A6-4156-96F4-17D2C8AF5009}" srcOrd="4" destOrd="0" parTransId="{F2317483-A86B-4795-B34F-2DF6A1C373BF}" sibTransId="{4AD76F0D-62D4-4AEA-AF4B-D70429B47FAD}"/>
    <dgm:cxn modelId="{8CFF62BA-AA65-420F-A4B3-C30FE66C23E8}" srcId="{1FC9AF3A-A6A1-4FCC-8B83-271B53813DD5}" destId="{7E6AF0C3-D740-48A3-AE48-65A112DDF523}" srcOrd="0" destOrd="0" parTransId="{B7092F18-D6BE-454C-ADA4-AB6798774C3B}" sibTransId="{D37BE6EA-F050-4394-BEDC-B5F92A924BD1}"/>
    <dgm:cxn modelId="{BBF8326C-146B-4B9D-AECE-CE6F2811A6D2}" type="presOf" srcId="{62144CDC-683A-43DD-90E3-5FAB7AD9BD11}" destId="{832AD950-C473-4FF8-BE87-1DBA7D8AB23A}" srcOrd="0" destOrd="0" presId="urn:microsoft.com/office/officeart/2005/8/layout/cycle1"/>
    <dgm:cxn modelId="{56E4A885-6FBE-474E-8158-7F39037D7F1C}" type="presOf" srcId="{1FC9AF3A-A6A1-4FCC-8B83-271B53813DD5}" destId="{98865663-ABEE-48F3-8CD5-12AB8D04710A}" srcOrd="0" destOrd="0" presId="urn:microsoft.com/office/officeart/2005/8/layout/cycle1"/>
    <dgm:cxn modelId="{2E9E1339-B45B-4436-9F45-8CC831D19FA9}" type="presOf" srcId="{552D1BFD-D9A6-4156-96F4-17D2C8AF5009}" destId="{1CB4FACF-C52E-4407-9EFB-0DB8CFC42C4B}" srcOrd="0" destOrd="0" presId="urn:microsoft.com/office/officeart/2005/8/layout/cycle1"/>
    <dgm:cxn modelId="{11314009-A523-48BB-97E4-9BE294F37028}" type="presOf" srcId="{D37BE6EA-F050-4394-BEDC-B5F92A924BD1}" destId="{5474FFC6-782F-46B2-8667-9A781BAC8F56}" srcOrd="0" destOrd="0" presId="urn:microsoft.com/office/officeart/2005/8/layout/cycle1"/>
    <dgm:cxn modelId="{B37074D4-C822-4EA1-9465-AFB8FDB03250}" type="presOf" srcId="{6CCDD01A-C0B9-4034-92C6-FC6113C98168}" destId="{7BBADCF2-732B-483E-B488-793B88159918}" srcOrd="0" destOrd="0" presId="urn:microsoft.com/office/officeart/2005/8/layout/cycle1"/>
    <dgm:cxn modelId="{1A3DAE59-50F0-4594-8C1A-30C78013668A}" srcId="{1FC9AF3A-A6A1-4FCC-8B83-271B53813DD5}" destId="{6CCDD01A-C0B9-4034-92C6-FC6113C98168}" srcOrd="2" destOrd="0" parTransId="{3DE9E6E5-5425-402F-B735-B45AB17EAFB4}" sibTransId="{67B086A8-69F6-43A6-A192-B74C5917F271}"/>
    <dgm:cxn modelId="{9E1FAE69-7CBC-4082-8B87-AE1FE14839E1}" type="presOf" srcId="{A3F3B3A3-84E6-483C-BBCE-6ABF076EF275}" destId="{CA5B2CE8-1F69-47B1-8CA5-12DBE3D3DC07}" srcOrd="0" destOrd="0" presId="urn:microsoft.com/office/officeart/2005/8/layout/cycle1"/>
    <dgm:cxn modelId="{F45FF901-C813-4144-AF8C-AAD51440C8D7}" type="presOf" srcId="{67B086A8-69F6-43A6-A192-B74C5917F271}" destId="{A0E052E2-9B42-4E33-8721-0CA28AD43D23}" srcOrd="0" destOrd="0" presId="urn:microsoft.com/office/officeart/2005/8/layout/cycle1"/>
    <dgm:cxn modelId="{DA88EF00-02AA-41C6-950B-888783BE7EE4}" type="presOf" srcId="{4AD76F0D-62D4-4AEA-AF4B-D70429B47FAD}" destId="{4A57BBC1-213F-4A93-83FA-9FA74CFA4464}" srcOrd="0" destOrd="0" presId="urn:microsoft.com/office/officeart/2005/8/layout/cycle1"/>
    <dgm:cxn modelId="{DE76702F-3F6B-4BF6-A83D-C7A022F01F60}" type="presParOf" srcId="{98865663-ABEE-48F3-8CD5-12AB8D04710A}" destId="{72D1FB6F-F729-4689-961E-8C628A7E6909}" srcOrd="0" destOrd="0" presId="urn:microsoft.com/office/officeart/2005/8/layout/cycle1"/>
    <dgm:cxn modelId="{CCA14936-0809-4B25-93E2-C98F5A67D078}" type="presParOf" srcId="{98865663-ABEE-48F3-8CD5-12AB8D04710A}" destId="{79F1FFAB-F977-4911-B18F-FBCECE3F890E}" srcOrd="1" destOrd="0" presId="urn:microsoft.com/office/officeart/2005/8/layout/cycle1"/>
    <dgm:cxn modelId="{2C2F1D5A-78EF-4899-ADB5-F70CC31F45C3}" type="presParOf" srcId="{98865663-ABEE-48F3-8CD5-12AB8D04710A}" destId="{5474FFC6-782F-46B2-8667-9A781BAC8F56}" srcOrd="2" destOrd="0" presId="urn:microsoft.com/office/officeart/2005/8/layout/cycle1"/>
    <dgm:cxn modelId="{31C54771-A3F7-414B-B4DF-B1D1EB2FB32B}" type="presParOf" srcId="{98865663-ABEE-48F3-8CD5-12AB8D04710A}" destId="{8E88A55F-568E-4C00-9FAB-3680E07E9706}" srcOrd="3" destOrd="0" presId="urn:microsoft.com/office/officeart/2005/8/layout/cycle1"/>
    <dgm:cxn modelId="{69FC5093-0181-42DC-9DC4-5D7D309B60CB}" type="presParOf" srcId="{98865663-ABEE-48F3-8CD5-12AB8D04710A}" destId="{CA5B2CE8-1F69-47B1-8CA5-12DBE3D3DC07}" srcOrd="4" destOrd="0" presId="urn:microsoft.com/office/officeart/2005/8/layout/cycle1"/>
    <dgm:cxn modelId="{0C95465C-3C0A-4994-B018-D666025A772C}" type="presParOf" srcId="{98865663-ABEE-48F3-8CD5-12AB8D04710A}" destId="{B881ED0F-4D2B-41E9-9DF1-89776C7FB99B}" srcOrd="5" destOrd="0" presId="urn:microsoft.com/office/officeart/2005/8/layout/cycle1"/>
    <dgm:cxn modelId="{68C06AC9-DD16-48A7-B78E-2D1C0816DD4E}" type="presParOf" srcId="{98865663-ABEE-48F3-8CD5-12AB8D04710A}" destId="{F50FBED8-D1ED-41E0-8669-99C30A1D6F90}" srcOrd="6" destOrd="0" presId="urn:microsoft.com/office/officeart/2005/8/layout/cycle1"/>
    <dgm:cxn modelId="{F4BE1477-FBE1-4FC2-8B2F-97E8F74A9899}" type="presParOf" srcId="{98865663-ABEE-48F3-8CD5-12AB8D04710A}" destId="{7BBADCF2-732B-483E-B488-793B88159918}" srcOrd="7" destOrd="0" presId="urn:microsoft.com/office/officeart/2005/8/layout/cycle1"/>
    <dgm:cxn modelId="{8789F20B-13ED-4662-A721-CC10E5D580DF}" type="presParOf" srcId="{98865663-ABEE-48F3-8CD5-12AB8D04710A}" destId="{A0E052E2-9B42-4E33-8721-0CA28AD43D23}" srcOrd="8" destOrd="0" presId="urn:microsoft.com/office/officeart/2005/8/layout/cycle1"/>
    <dgm:cxn modelId="{AA1729E1-C7E4-4BC7-AD5A-8F575A2E606D}" type="presParOf" srcId="{98865663-ABEE-48F3-8CD5-12AB8D04710A}" destId="{5C4A0878-7B1E-4DA5-A16D-E8D07FB9980B}" srcOrd="9" destOrd="0" presId="urn:microsoft.com/office/officeart/2005/8/layout/cycle1"/>
    <dgm:cxn modelId="{C5A1E57B-31E5-4D0A-98AB-73B2F1AB7931}" type="presParOf" srcId="{98865663-ABEE-48F3-8CD5-12AB8D04710A}" destId="{832AD950-C473-4FF8-BE87-1DBA7D8AB23A}" srcOrd="10" destOrd="0" presId="urn:microsoft.com/office/officeart/2005/8/layout/cycle1"/>
    <dgm:cxn modelId="{D00ACB18-10CF-4E0E-8A24-78EC14562ECC}" type="presParOf" srcId="{98865663-ABEE-48F3-8CD5-12AB8D04710A}" destId="{234E128C-F7B5-4402-A13E-4CDF806AC524}" srcOrd="11" destOrd="0" presId="urn:microsoft.com/office/officeart/2005/8/layout/cycle1"/>
    <dgm:cxn modelId="{EC64CD8F-69D7-4EF6-84FF-8E10A875B40C}" type="presParOf" srcId="{98865663-ABEE-48F3-8CD5-12AB8D04710A}" destId="{247A21B2-3D85-4B47-B12E-1B403CC0C3D3}" srcOrd="12" destOrd="0" presId="urn:microsoft.com/office/officeart/2005/8/layout/cycle1"/>
    <dgm:cxn modelId="{361742F7-223B-4288-A75C-273E390D4543}" type="presParOf" srcId="{98865663-ABEE-48F3-8CD5-12AB8D04710A}" destId="{1CB4FACF-C52E-4407-9EFB-0DB8CFC42C4B}" srcOrd="13" destOrd="0" presId="urn:microsoft.com/office/officeart/2005/8/layout/cycle1"/>
    <dgm:cxn modelId="{481A35BD-211D-48AF-99C1-9F455925D88D}" type="presParOf" srcId="{98865663-ABEE-48F3-8CD5-12AB8D04710A}" destId="{4A57BBC1-213F-4A93-83FA-9FA74CFA4464}"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5F967CF-D662-4785-9502-448091030151}"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endParaRPr lang="en-US"/>
        </a:p>
      </dgm:t>
    </dgm:pt>
    <dgm:pt modelId="{2616E22B-7894-4E11-9975-43739CE0D197}">
      <dgm:prSet phldrT="[Text]" custT="1"/>
      <dgm:spPr/>
      <dgm:t>
        <a:bodyPr/>
        <a:lstStyle/>
        <a:p>
          <a:r>
            <a:rPr lang="en-US" sz="1600" dirty="0"/>
            <a:t>Career Services</a:t>
          </a:r>
        </a:p>
      </dgm:t>
    </dgm:pt>
    <dgm:pt modelId="{41FCF5D1-74BA-4AC5-A429-EB2DBF804FB7}" type="parTrans" cxnId="{001307CA-5AB7-41AE-9BB9-391E42C41909}">
      <dgm:prSet/>
      <dgm:spPr/>
      <dgm:t>
        <a:bodyPr/>
        <a:lstStyle/>
        <a:p>
          <a:endParaRPr lang="en-US"/>
        </a:p>
      </dgm:t>
    </dgm:pt>
    <dgm:pt modelId="{79B968A7-1F4D-409D-8781-62B4C353BECC}" type="sibTrans" cxnId="{001307CA-5AB7-41AE-9BB9-391E42C41909}">
      <dgm:prSet/>
      <dgm:spPr/>
      <dgm:t>
        <a:bodyPr/>
        <a:lstStyle/>
        <a:p>
          <a:endParaRPr lang="en-US"/>
        </a:p>
      </dgm:t>
    </dgm:pt>
    <dgm:pt modelId="{68DDF2D6-EA13-4509-94D5-FC60BFFF2089}">
      <dgm:prSet phldrT="[Text]" custT="1"/>
      <dgm:spPr/>
      <dgm:t>
        <a:bodyPr/>
        <a:lstStyle/>
        <a:p>
          <a:r>
            <a:rPr lang="en-US" sz="1600" dirty="0"/>
            <a:t>Student Services</a:t>
          </a:r>
        </a:p>
      </dgm:t>
    </dgm:pt>
    <dgm:pt modelId="{87A28190-02DF-4823-AFB4-6A2FB7A85A59}" type="parTrans" cxnId="{D951A840-17DB-4967-BEF1-3F52F34F92E8}">
      <dgm:prSet/>
      <dgm:spPr/>
      <dgm:t>
        <a:bodyPr/>
        <a:lstStyle/>
        <a:p>
          <a:endParaRPr lang="en-US"/>
        </a:p>
      </dgm:t>
    </dgm:pt>
    <dgm:pt modelId="{53218903-8EDF-4635-9C21-2A2FA592CF9F}" type="sibTrans" cxnId="{D951A840-17DB-4967-BEF1-3F52F34F92E8}">
      <dgm:prSet/>
      <dgm:spPr/>
      <dgm:t>
        <a:bodyPr/>
        <a:lstStyle/>
        <a:p>
          <a:endParaRPr lang="en-US"/>
        </a:p>
      </dgm:t>
    </dgm:pt>
    <dgm:pt modelId="{78AB8728-C8F7-4335-A8B8-E3E5BD3A8085}">
      <dgm:prSet phldrT="[Text]" custT="1"/>
      <dgm:spPr/>
      <dgm:t>
        <a:bodyPr/>
        <a:lstStyle/>
        <a:p>
          <a:r>
            <a:rPr lang="en-US" sz="1600" dirty="0"/>
            <a:t>Financial Aid</a:t>
          </a:r>
        </a:p>
      </dgm:t>
    </dgm:pt>
    <dgm:pt modelId="{0DF0F111-4667-4578-A58E-A72F8AF60FC7}" type="parTrans" cxnId="{557DF988-D857-4A2E-BB10-F31DDE347088}">
      <dgm:prSet/>
      <dgm:spPr/>
      <dgm:t>
        <a:bodyPr/>
        <a:lstStyle/>
        <a:p>
          <a:endParaRPr lang="en-US"/>
        </a:p>
      </dgm:t>
    </dgm:pt>
    <dgm:pt modelId="{15AB4636-FB69-43A0-A988-D91EBB0A402D}" type="sibTrans" cxnId="{557DF988-D857-4A2E-BB10-F31DDE347088}">
      <dgm:prSet/>
      <dgm:spPr/>
      <dgm:t>
        <a:bodyPr/>
        <a:lstStyle/>
        <a:p>
          <a:endParaRPr lang="en-US"/>
        </a:p>
      </dgm:t>
    </dgm:pt>
    <dgm:pt modelId="{6CE1C014-469F-4FFA-A83E-71626C3D3F85}">
      <dgm:prSet phldrT="[Text]" custT="1"/>
      <dgm:spPr/>
      <dgm:t>
        <a:bodyPr/>
        <a:lstStyle/>
        <a:p>
          <a:r>
            <a:rPr lang="en-US" sz="1600" dirty="0"/>
            <a:t>Admissions</a:t>
          </a:r>
        </a:p>
      </dgm:t>
    </dgm:pt>
    <dgm:pt modelId="{894413A7-647F-4898-B1D4-A8BED84040A0}" type="parTrans" cxnId="{2C0269BA-D449-4059-BAF0-C23903F42AC6}">
      <dgm:prSet/>
      <dgm:spPr/>
      <dgm:t>
        <a:bodyPr/>
        <a:lstStyle/>
        <a:p>
          <a:endParaRPr lang="en-US"/>
        </a:p>
      </dgm:t>
    </dgm:pt>
    <dgm:pt modelId="{293C1353-1C47-4839-8F19-2F38AC12534A}" type="sibTrans" cxnId="{2C0269BA-D449-4059-BAF0-C23903F42AC6}">
      <dgm:prSet/>
      <dgm:spPr/>
      <dgm:t>
        <a:bodyPr/>
        <a:lstStyle/>
        <a:p>
          <a:endParaRPr lang="en-US"/>
        </a:p>
      </dgm:t>
    </dgm:pt>
    <dgm:pt modelId="{29F3DF97-C140-4E52-AE89-6A75CAC2E4B4}" type="pres">
      <dgm:prSet presAssocID="{35F967CF-D662-4785-9502-448091030151}" presName="Name0" presStyleCnt="0">
        <dgm:presLayoutVars>
          <dgm:chMax val="7"/>
          <dgm:resizeHandles val="exact"/>
        </dgm:presLayoutVars>
      </dgm:prSet>
      <dgm:spPr/>
      <dgm:t>
        <a:bodyPr/>
        <a:lstStyle/>
        <a:p>
          <a:endParaRPr lang="en-US"/>
        </a:p>
      </dgm:t>
    </dgm:pt>
    <dgm:pt modelId="{1A4E0F13-EB14-49A9-A3F9-3B7CD1C8C1AB}" type="pres">
      <dgm:prSet presAssocID="{35F967CF-D662-4785-9502-448091030151}" presName="comp1" presStyleCnt="0"/>
      <dgm:spPr/>
    </dgm:pt>
    <dgm:pt modelId="{4BDE3ADE-F306-4ABF-8598-944F783AB378}" type="pres">
      <dgm:prSet presAssocID="{35F967CF-D662-4785-9502-448091030151}" presName="circle1" presStyleLbl="node1" presStyleIdx="0" presStyleCnt="4"/>
      <dgm:spPr/>
      <dgm:t>
        <a:bodyPr/>
        <a:lstStyle/>
        <a:p>
          <a:endParaRPr lang="en-US"/>
        </a:p>
      </dgm:t>
    </dgm:pt>
    <dgm:pt modelId="{05465A7B-3020-4626-8CD0-5B70F738F285}" type="pres">
      <dgm:prSet presAssocID="{35F967CF-D662-4785-9502-448091030151}" presName="c1text" presStyleLbl="node1" presStyleIdx="0" presStyleCnt="4">
        <dgm:presLayoutVars>
          <dgm:bulletEnabled val="1"/>
        </dgm:presLayoutVars>
      </dgm:prSet>
      <dgm:spPr/>
      <dgm:t>
        <a:bodyPr/>
        <a:lstStyle/>
        <a:p>
          <a:endParaRPr lang="en-US"/>
        </a:p>
      </dgm:t>
    </dgm:pt>
    <dgm:pt modelId="{E1A224CE-E901-4E88-B2DF-8B52666C0C71}" type="pres">
      <dgm:prSet presAssocID="{35F967CF-D662-4785-9502-448091030151}" presName="comp2" presStyleCnt="0"/>
      <dgm:spPr/>
    </dgm:pt>
    <dgm:pt modelId="{5F60A352-A9AF-48EE-AA00-D41C04B56F11}" type="pres">
      <dgm:prSet presAssocID="{35F967CF-D662-4785-9502-448091030151}" presName="circle2" presStyleLbl="node1" presStyleIdx="1" presStyleCnt="4"/>
      <dgm:spPr/>
      <dgm:t>
        <a:bodyPr/>
        <a:lstStyle/>
        <a:p>
          <a:endParaRPr lang="en-US"/>
        </a:p>
      </dgm:t>
    </dgm:pt>
    <dgm:pt modelId="{DB35D554-7039-41AF-B762-A0E3E4ADCC0A}" type="pres">
      <dgm:prSet presAssocID="{35F967CF-D662-4785-9502-448091030151}" presName="c2text" presStyleLbl="node1" presStyleIdx="1" presStyleCnt="4">
        <dgm:presLayoutVars>
          <dgm:bulletEnabled val="1"/>
        </dgm:presLayoutVars>
      </dgm:prSet>
      <dgm:spPr/>
      <dgm:t>
        <a:bodyPr/>
        <a:lstStyle/>
        <a:p>
          <a:endParaRPr lang="en-US"/>
        </a:p>
      </dgm:t>
    </dgm:pt>
    <dgm:pt modelId="{5DA6EC80-DD91-4B19-A6E7-5A8922327C94}" type="pres">
      <dgm:prSet presAssocID="{35F967CF-D662-4785-9502-448091030151}" presName="comp3" presStyleCnt="0"/>
      <dgm:spPr/>
    </dgm:pt>
    <dgm:pt modelId="{7AF6A9AB-8196-4823-A984-C2F0247D3074}" type="pres">
      <dgm:prSet presAssocID="{35F967CF-D662-4785-9502-448091030151}" presName="circle3" presStyleLbl="node1" presStyleIdx="2" presStyleCnt="4"/>
      <dgm:spPr/>
      <dgm:t>
        <a:bodyPr/>
        <a:lstStyle/>
        <a:p>
          <a:endParaRPr lang="en-US"/>
        </a:p>
      </dgm:t>
    </dgm:pt>
    <dgm:pt modelId="{DCD22413-70C0-4EEC-B6B9-0370CF59FBC1}" type="pres">
      <dgm:prSet presAssocID="{35F967CF-D662-4785-9502-448091030151}" presName="c3text" presStyleLbl="node1" presStyleIdx="2" presStyleCnt="4">
        <dgm:presLayoutVars>
          <dgm:bulletEnabled val="1"/>
        </dgm:presLayoutVars>
      </dgm:prSet>
      <dgm:spPr/>
      <dgm:t>
        <a:bodyPr/>
        <a:lstStyle/>
        <a:p>
          <a:endParaRPr lang="en-US"/>
        </a:p>
      </dgm:t>
    </dgm:pt>
    <dgm:pt modelId="{D041C031-1E86-4562-BFC4-6A1645EEC19F}" type="pres">
      <dgm:prSet presAssocID="{35F967CF-D662-4785-9502-448091030151}" presName="comp4" presStyleCnt="0"/>
      <dgm:spPr/>
    </dgm:pt>
    <dgm:pt modelId="{C868B089-9F1D-42E7-BEF0-0723B13D42E3}" type="pres">
      <dgm:prSet presAssocID="{35F967CF-D662-4785-9502-448091030151}" presName="circle4" presStyleLbl="node1" presStyleIdx="3" presStyleCnt="4"/>
      <dgm:spPr/>
      <dgm:t>
        <a:bodyPr/>
        <a:lstStyle/>
        <a:p>
          <a:endParaRPr lang="en-US"/>
        </a:p>
      </dgm:t>
    </dgm:pt>
    <dgm:pt modelId="{32960712-BE78-4A58-9D93-7BDEC4328511}" type="pres">
      <dgm:prSet presAssocID="{35F967CF-D662-4785-9502-448091030151}" presName="c4text" presStyleLbl="node1" presStyleIdx="3" presStyleCnt="4">
        <dgm:presLayoutVars>
          <dgm:bulletEnabled val="1"/>
        </dgm:presLayoutVars>
      </dgm:prSet>
      <dgm:spPr/>
      <dgm:t>
        <a:bodyPr/>
        <a:lstStyle/>
        <a:p>
          <a:endParaRPr lang="en-US"/>
        </a:p>
      </dgm:t>
    </dgm:pt>
  </dgm:ptLst>
  <dgm:cxnLst>
    <dgm:cxn modelId="{1EBC94B0-BB28-4225-84A6-B182B87EF81D}" type="presOf" srcId="{2616E22B-7894-4E11-9975-43739CE0D197}" destId="{05465A7B-3020-4626-8CD0-5B70F738F285}" srcOrd="1" destOrd="0" presId="urn:microsoft.com/office/officeart/2005/8/layout/venn2"/>
    <dgm:cxn modelId="{001307CA-5AB7-41AE-9BB9-391E42C41909}" srcId="{35F967CF-D662-4785-9502-448091030151}" destId="{2616E22B-7894-4E11-9975-43739CE0D197}" srcOrd="0" destOrd="0" parTransId="{41FCF5D1-74BA-4AC5-A429-EB2DBF804FB7}" sibTransId="{79B968A7-1F4D-409D-8781-62B4C353BECC}"/>
    <dgm:cxn modelId="{557DF988-D857-4A2E-BB10-F31DDE347088}" srcId="{35F967CF-D662-4785-9502-448091030151}" destId="{78AB8728-C8F7-4335-A8B8-E3E5BD3A8085}" srcOrd="2" destOrd="0" parTransId="{0DF0F111-4667-4578-A58E-A72F8AF60FC7}" sibTransId="{15AB4636-FB69-43A0-A988-D91EBB0A402D}"/>
    <dgm:cxn modelId="{A259E9B1-24BD-41ED-82B7-6ADB5A8FAD66}" type="presOf" srcId="{78AB8728-C8F7-4335-A8B8-E3E5BD3A8085}" destId="{7AF6A9AB-8196-4823-A984-C2F0247D3074}" srcOrd="0" destOrd="0" presId="urn:microsoft.com/office/officeart/2005/8/layout/venn2"/>
    <dgm:cxn modelId="{2C0269BA-D449-4059-BAF0-C23903F42AC6}" srcId="{35F967CF-D662-4785-9502-448091030151}" destId="{6CE1C014-469F-4FFA-A83E-71626C3D3F85}" srcOrd="3" destOrd="0" parTransId="{894413A7-647F-4898-B1D4-A8BED84040A0}" sibTransId="{293C1353-1C47-4839-8F19-2F38AC12534A}"/>
    <dgm:cxn modelId="{A97F779D-1600-494F-AEF3-FB7F88928865}" type="presOf" srcId="{2616E22B-7894-4E11-9975-43739CE0D197}" destId="{4BDE3ADE-F306-4ABF-8598-944F783AB378}" srcOrd="0" destOrd="0" presId="urn:microsoft.com/office/officeart/2005/8/layout/venn2"/>
    <dgm:cxn modelId="{440BE322-393E-4DD1-98CB-2D3684904C72}" type="presOf" srcId="{35F967CF-D662-4785-9502-448091030151}" destId="{29F3DF97-C140-4E52-AE89-6A75CAC2E4B4}" srcOrd="0" destOrd="0" presId="urn:microsoft.com/office/officeart/2005/8/layout/venn2"/>
    <dgm:cxn modelId="{B649882F-7DCF-4750-9C74-2D19FDF24119}" type="presOf" srcId="{6CE1C014-469F-4FFA-A83E-71626C3D3F85}" destId="{32960712-BE78-4A58-9D93-7BDEC4328511}" srcOrd="1" destOrd="0" presId="urn:microsoft.com/office/officeart/2005/8/layout/venn2"/>
    <dgm:cxn modelId="{31C916E1-512F-4F52-96B9-4B5AC82CDC36}" type="presOf" srcId="{78AB8728-C8F7-4335-A8B8-E3E5BD3A8085}" destId="{DCD22413-70C0-4EEC-B6B9-0370CF59FBC1}" srcOrd="1" destOrd="0" presId="urn:microsoft.com/office/officeart/2005/8/layout/venn2"/>
    <dgm:cxn modelId="{65DC03B7-91E4-4420-8C56-B7BDD48203E8}" type="presOf" srcId="{68DDF2D6-EA13-4509-94D5-FC60BFFF2089}" destId="{DB35D554-7039-41AF-B762-A0E3E4ADCC0A}" srcOrd="1" destOrd="0" presId="urn:microsoft.com/office/officeart/2005/8/layout/venn2"/>
    <dgm:cxn modelId="{D951A840-17DB-4967-BEF1-3F52F34F92E8}" srcId="{35F967CF-D662-4785-9502-448091030151}" destId="{68DDF2D6-EA13-4509-94D5-FC60BFFF2089}" srcOrd="1" destOrd="0" parTransId="{87A28190-02DF-4823-AFB4-6A2FB7A85A59}" sibTransId="{53218903-8EDF-4635-9C21-2A2FA592CF9F}"/>
    <dgm:cxn modelId="{1A41A794-E022-4A5F-BBF5-3E8DF986C632}" type="presOf" srcId="{6CE1C014-469F-4FFA-A83E-71626C3D3F85}" destId="{C868B089-9F1D-42E7-BEF0-0723B13D42E3}" srcOrd="0" destOrd="0" presId="urn:microsoft.com/office/officeart/2005/8/layout/venn2"/>
    <dgm:cxn modelId="{53049883-9D1B-493D-A8A8-AB68B1564575}" type="presOf" srcId="{68DDF2D6-EA13-4509-94D5-FC60BFFF2089}" destId="{5F60A352-A9AF-48EE-AA00-D41C04B56F11}" srcOrd="0" destOrd="0" presId="urn:microsoft.com/office/officeart/2005/8/layout/venn2"/>
    <dgm:cxn modelId="{3D8E3E22-6D41-4108-8CA3-23637D24C76A}" type="presParOf" srcId="{29F3DF97-C140-4E52-AE89-6A75CAC2E4B4}" destId="{1A4E0F13-EB14-49A9-A3F9-3B7CD1C8C1AB}" srcOrd="0" destOrd="0" presId="urn:microsoft.com/office/officeart/2005/8/layout/venn2"/>
    <dgm:cxn modelId="{72DA289F-6048-41A6-A166-9C78E6CD3FCC}" type="presParOf" srcId="{1A4E0F13-EB14-49A9-A3F9-3B7CD1C8C1AB}" destId="{4BDE3ADE-F306-4ABF-8598-944F783AB378}" srcOrd="0" destOrd="0" presId="urn:microsoft.com/office/officeart/2005/8/layout/venn2"/>
    <dgm:cxn modelId="{A40E5E0E-8EF4-4367-BC35-AFB85371583B}" type="presParOf" srcId="{1A4E0F13-EB14-49A9-A3F9-3B7CD1C8C1AB}" destId="{05465A7B-3020-4626-8CD0-5B70F738F285}" srcOrd="1" destOrd="0" presId="urn:microsoft.com/office/officeart/2005/8/layout/venn2"/>
    <dgm:cxn modelId="{2163BF1A-BC97-478F-8026-472E6968374F}" type="presParOf" srcId="{29F3DF97-C140-4E52-AE89-6A75CAC2E4B4}" destId="{E1A224CE-E901-4E88-B2DF-8B52666C0C71}" srcOrd="1" destOrd="0" presId="urn:microsoft.com/office/officeart/2005/8/layout/venn2"/>
    <dgm:cxn modelId="{FB0EAF72-5DA4-4CAE-9C36-0AA4B56F6898}" type="presParOf" srcId="{E1A224CE-E901-4E88-B2DF-8B52666C0C71}" destId="{5F60A352-A9AF-48EE-AA00-D41C04B56F11}" srcOrd="0" destOrd="0" presId="urn:microsoft.com/office/officeart/2005/8/layout/venn2"/>
    <dgm:cxn modelId="{623CE539-E66B-4720-87DB-69E45B5D96D6}" type="presParOf" srcId="{E1A224CE-E901-4E88-B2DF-8B52666C0C71}" destId="{DB35D554-7039-41AF-B762-A0E3E4ADCC0A}" srcOrd="1" destOrd="0" presId="urn:microsoft.com/office/officeart/2005/8/layout/venn2"/>
    <dgm:cxn modelId="{520E0B0C-4B1C-4FC7-A56F-816E4C1344A7}" type="presParOf" srcId="{29F3DF97-C140-4E52-AE89-6A75CAC2E4B4}" destId="{5DA6EC80-DD91-4B19-A6E7-5A8922327C94}" srcOrd="2" destOrd="0" presId="urn:microsoft.com/office/officeart/2005/8/layout/venn2"/>
    <dgm:cxn modelId="{5C80D979-8BC1-4938-A63B-32A02E8201FD}" type="presParOf" srcId="{5DA6EC80-DD91-4B19-A6E7-5A8922327C94}" destId="{7AF6A9AB-8196-4823-A984-C2F0247D3074}" srcOrd="0" destOrd="0" presId="urn:microsoft.com/office/officeart/2005/8/layout/venn2"/>
    <dgm:cxn modelId="{BC89AC69-E487-466F-9C7E-CCF957594868}" type="presParOf" srcId="{5DA6EC80-DD91-4B19-A6E7-5A8922327C94}" destId="{DCD22413-70C0-4EEC-B6B9-0370CF59FBC1}" srcOrd="1" destOrd="0" presId="urn:microsoft.com/office/officeart/2005/8/layout/venn2"/>
    <dgm:cxn modelId="{42D5592E-05D3-43BF-8DF0-11418D6EABAC}" type="presParOf" srcId="{29F3DF97-C140-4E52-AE89-6A75CAC2E4B4}" destId="{D041C031-1E86-4562-BFC4-6A1645EEC19F}" srcOrd="3" destOrd="0" presId="urn:microsoft.com/office/officeart/2005/8/layout/venn2"/>
    <dgm:cxn modelId="{41063E03-08F7-446B-A253-662A5484BAFD}" type="presParOf" srcId="{D041C031-1E86-4562-BFC4-6A1645EEC19F}" destId="{C868B089-9F1D-42E7-BEF0-0723B13D42E3}" srcOrd="0" destOrd="0" presId="urn:microsoft.com/office/officeart/2005/8/layout/venn2"/>
    <dgm:cxn modelId="{0866C6FE-6A47-4BC7-840F-C97C677C0A38}" type="presParOf" srcId="{D041C031-1E86-4562-BFC4-6A1645EEC19F}" destId="{32960712-BE78-4A58-9D93-7BDEC4328511}"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26F264E-852A-4F6D-AFA5-5749EDDD8A2E}" type="doc">
      <dgm:prSet loTypeId="urn:microsoft.com/office/officeart/2009/layout/ReverseList" loCatId="relationship" qsTypeId="urn:microsoft.com/office/officeart/2005/8/quickstyle/simple1" qsCatId="simple" csTypeId="urn:microsoft.com/office/officeart/2005/8/colors/colorful4" csCatId="colorful" phldr="1"/>
      <dgm:spPr/>
      <dgm:t>
        <a:bodyPr/>
        <a:lstStyle/>
        <a:p>
          <a:endParaRPr lang="en-US"/>
        </a:p>
      </dgm:t>
    </dgm:pt>
    <dgm:pt modelId="{BD646179-1BB7-4FED-B341-A9471F3CA3AA}">
      <dgm:prSet phldrT="[Text]"/>
      <dgm:spPr/>
      <dgm:t>
        <a:bodyPr/>
        <a:lstStyle/>
        <a:p>
          <a:pPr algn="l"/>
          <a:endParaRPr lang="en-US" dirty="0"/>
        </a:p>
        <a:p>
          <a:pPr algn="ctr"/>
          <a:r>
            <a:rPr lang="en-US" dirty="0"/>
            <a:t>Successful Design		</a:t>
          </a:r>
        </a:p>
      </dgm:t>
    </dgm:pt>
    <dgm:pt modelId="{938ACBAD-DB44-44BA-B74B-49A4F57A096C}" type="parTrans" cxnId="{F985DE9D-2698-4675-8282-19D4E6BA7A29}">
      <dgm:prSet/>
      <dgm:spPr/>
      <dgm:t>
        <a:bodyPr/>
        <a:lstStyle/>
        <a:p>
          <a:endParaRPr lang="en-US"/>
        </a:p>
      </dgm:t>
    </dgm:pt>
    <dgm:pt modelId="{D857BB37-5308-4287-AD9F-F8A8C3596FAA}" type="sibTrans" cxnId="{F985DE9D-2698-4675-8282-19D4E6BA7A29}">
      <dgm:prSet/>
      <dgm:spPr/>
      <dgm:t>
        <a:bodyPr/>
        <a:lstStyle/>
        <a:p>
          <a:endParaRPr lang="en-US"/>
        </a:p>
      </dgm:t>
    </dgm:pt>
    <dgm:pt modelId="{3B7DDB66-E2A6-49B7-8C96-E0558C2DA1F3}">
      <dgm:prSet phldrT="[Text]"/>
      <dgm:spPr/>
      <dgm:t>
        <a:bodyPr/>
        <a:lstStyle/>
        <a:p>
          <a:pPr algn="l"/>
          <a:endParaRPr lang="en-US" dirty="0"/>
        </a:p>
        <a:p>
          <a:pPr algn="ctr"/>
          <a:r>
            <a:rPr lang="en-US" dirty="0"/>
            <a:t>Successful Externship</a:t>
          </a:r>
        </a:p>
      </dgm:t>
    </dgm:pt>
    <dgm:pt modelId="{C7F924B2-C2CE-4B7F-ACBA-A5EE88EC5AB0}" type="parTrans" cxnId="{6181424B-5767-411F-B3D4-445739CB0FCB}">
      <dgm:prSet/>
      <dgm:spPr/>
      <dgm:t>
        <a:bodyPr/>
        <a:lstStyle/>
        <a:p>
          <a:endParaRPr lang="en-US"/>
        </a:p>
      </dgm:t>
    </dgm:pt>
    <dgm:pt modelId="{468F301B-5D90-4800-9671-E421250E0376}" type="sibTrans" cxnId="{6181424B-5767-411F-B3D4-445739CB0FCB}">
      <dgm:prSet/>
      <dgm:spPr/>
      <dgm:t>
        <a:bodyPr/>
        <a:lstStyle/>
        <a:p>
          <a:endParaRPr lang="en-US"/>
        </a:p>
      </dgm:t>
    </dgm:pt>
    <dgm:pt modelId="{59A3CD40-82BA-4527-8E24-C13E702AB70C}" type="pres">
      <dgm:prSet presAssocID="{726F264E-852A-4F6D-AFA5-5749EDDD8A2E}" presName="Name0" presStyleCnt="0">
        <dgm:presLayoutVars>
          <dgm:chMax val="2"/>
          <dgm:chPref val="2"/>
          <dgm:animLvl val="lvl"/>
        </dgm:presLayoutVars>
      </dgm:prSet>
      <dgm:spPr/>
      <dgm:t>
        <a:bodyPr/>
        <a:lstStyle/>
        <a:p>
          <a:endParaRPr lang="en-US"/>
        </a:p>
      </dgm:t>
    </dgm:pt>
    <dgm:pt modelId="{6AA8F9FF-1FDE-451A-AA9B-B2D18E240B6B}" type="pres">
      <dgm:prSet presAssocID="{726F264E-852A-4F6D-AFA5-5749EDDD8A2E}" presName="LeftText" presStyleLbl="revTx" presStyleIdx="0" presStyleCnt="0">
        <dgm:presLayoutVars>
          <dgm:bulletEnabled val="1"/>
        </dgm:presLayoutVars>
      </dgm:prSet>
      <dgm:spPr/>
      <dgm:t>
        <a:bodyPr/>
        <a:lstStyle/>
        <a:p>
          <a:endParaRPr lang="en-US"/>
        </a:p>
      </dgm:t>
    </dgm:pt>
    <dgm:pt modelId="{48E4AC28-05CA-46EF-87D1-134C810DE562}" type="pres">
      <dgm:prSet presAssocID="{726F264E-852A-4F6D-AFA5-5749EDDD8A2E}" presName="LeftNode" presStyleLbl="bgImgPlace1" presStyleIdx="0" presStyleCnt="2">
        <dgm:presLayoutVars>
          <dgm:chMax val="2"/>
          <dgm:chPref val="2"/>
        </dgm:presLayoutVars>
      </dgm:prSet>
      <dgm:spPr/>
      <dgm:t>
        <a:bodyPr/>
        <a:lstStyle/>
        <a:p>
          <a:endParaRPr lang="en-US"/>
        </a:p>
      </dgm:t>
    </dgm:pt>
    <dgm:pt modelId="{E63740D5-3E22-4F92-BB23-E01091C306C7}" type="pres">
      <dgm:prSet presAssocID="{726F264E-852A-4F6D-AFA5-5749EDDD8A2E}" presName="RightText" presStyleLbl="revTx" presStyleIdx="0" presStyleCnt="0">
        <dgm:presLayoutVars>
          <dgm:bulletEnabled val="1"/>
        </dgm:presLayoutVars>
      </dgm:prSet>
      <dgm:spPr/>
      <dgm:t>
        <a:bodyPr/>
        <a:lstStyle/>
        <a:p>
          <a:endParaRPr lang="en-US"/>
        </a:p>
      </dgm:t>
    </dgm:pt>
    <dgm:pt modelId="{7DE8F854-C059-4DF4-B1BE-81C2F3880C9C}" type="pres">
      <dgm:prSet presAssocID="{726F264E-852A-4F6D-AFA5-5749EDDD8A2E}" presName="RightNode" presStyleLbl="bgImgPlace1" presStyleIdx="1" presStyleCnt="2">
        <dgm:presLayoutVars>
          <dgm:chMax val="0"/>
          <dgm:chPref val="0"/>
        </dgm:presLayoutVars>
      </dgm:prSet>
      <dgm:spPr/>
      <dgm:t>
        <a:bodyPr/>
        <a:lstStyle/>
        <a:p>
          <a:endParaRPr lang="en-US"/>
        </a:p>
      </dgm:t>
    </dgm:pt>
    <dgm:pt modelId="{D97A5748-4C21-47AA-8D6A-EF8C9ABE9642}" type="pres">
      <dgm:prSet presAssocID="{726F264E-852A-4F6D-AFA5-5749EDDD8A2E}" presName="TopArrow" presStyleLbl="node1" presStyleIdx="0" presStyleCnt="2" custLinFactNeighborX="2063" custLinFactNeighborY="-140"/>
      <dgm:spPr/>
    </dgm:pt>
    <dgm:pt modelId="{459963CD-57F9-49B3-92A2-D5FAF79C28FB}" type="pres">
      <dgm:prSet presAssocID="{726F264E-852A-4F6D-AFA5-5749EDDD8A2E}" presName="BottomArrow" presStyleLbl="node1" presStyleIdx="1" presStyleCnt="2"/>
      <dgm:spPr/>
    </dgm:pt>
  </dgm:ptLst>
  <dgm:cxnLst>
    <dgm:cxn modelId="{53218681-FA7B-44E7-ADC3-F8ECA9367F40}" type="presOf" srcId="{3B7DDB66-E2A6-49B7-8C96-E0558C2DA1F3}" destId="{7DE8F854-C059-4DF4-B1BE-81C2F3880C9C}" srcOrd="1" destOrd="0" presId="urn:microsoft.com/office/officeart/2009/layout/ReverseList"/>
    <dgm:cxn modelId="{6181424B-5767-411F-B3D4-445739CB0FCB}" srcId="{726F264E-852A-4F6D-AFA5-5749EDDD8A2E}" destId="{3B7DDB66-E2A6-49B7-8C96-E0558C2DA1F3}" srcOrd="1" destOrd="0" parTransId="{C7F924B2-C2CE-4B7F-ACBA-A5EE88EC5AB0}" sibTransId="{468F301B-5D90-4800-9671-E421250E0376}"/>
    <dgm:cxn modelId="{D1F2D16E-937F-4D43-B009-8E54073B1572}" type="presOf" srcId="{BD646179-1BB7-4FED-B341-A9471F3CA3AA}" destId="{6AA8F9FF-1FDE-451A-AA9B-B2D18E240B6B}" srcOrd="0" destOrd="0" presId="urn:microsoft.com/office/officeart/2009/layout/ReverseList"/>
    <dgm:cxn modelId="{F985DE9D-2698-4675-8282-19D4E6BA7A29}" srcId="{726F264E-852A-4F6D-AFA5-5749EDDD8A2E}" destId="{BD646179-1BB7-4FED-B341-A9471F3CA3AA}" srcOrd="0" destOrd="0" parTransId="{938ACBAD-DB44-44BA-B74B-49A4F57A096C}" sibTransId="{D857BB37-5308-4287-AD9F-F8A8C3596FAA}"/>
    <dgm:cxn modelId="{94A620E5-BEDA-4E48-8839-0B561B07FE64}" type="presOf" srcId="{3B7DDB66-E2A6-49B7-8C96-E0558C2DA1F3}" destId="{E63740D5-3E22-4F92-BB23-E01091C306C7}" srcOrd="0" destOrd="0" presId="urn:microsoft.com/office/officeart/2009/layout/ReverseList"/>
    <dgm:cxn modelId="{92FF3355-0AFD-4D4B-8D15-EDCC4B85CF2D}" type="presOf" srcId="{726F264E-852A-4F6D-AFA5-5749EDDD8A2E}" destId="{59A3CD40-82BA-4527-8E24-C13E702AB70C}" srcOrd="0" destOrd="0" presId="urn:microsoft.com/office/officeart/2009/layout/ReverseList"/>
    <dgm:cxn modelId="{14EE2DDB-C7E0-4C2E-A056-747F94F0CE88}" type="presOf" srcId="{BD646179-1BB7-4FED-B341-A9471F3CA3AA}" destId="{48E4AC28-05CA-46EF-87D1-134C810DE562}" srcOrd="1" destOrd="0" presId="urn:microsoft.com/office/officeart/2009/layout/ReverseList"/>
    <dgm:cxn modelId="{3130605B-2F8F-467D-835E-4CF4529AE167}" type="presParOf" srcId="{59A3CD40-82BA-4527-8E24-C13E702AB70C}" destId="{6AA8F9FF-1FDE-451A-AA9B-B2D18E240B6B}" srcOrd="0" destOrd="0" presId="urn:microsoft.com/office/officeart/2009/layout/ReverseList"/>
    <dgm:cxn modelId="{A3357F68-96BB-4046-B28D-439DE3ACA61E}" type="presParOf" srcId="{59A3CD40-82BA-4527-8E24-C13E702AB70C}" destId="{48E4AC28-05CA-46EF-87D1-134C810DE562}" srcOrd="1" destOrd="0" presId="urn:microsoft.com/office/officeart/2009/layout/ReverseList"/>
    <dgm:cxn modelId="{C320EE5D-C7F4-452C-9210-D3452A042453}" type="presParOf" srcId="{59A3CD40-82BA-4527-8E24-C13E702AB70C}" destId="{E63740D5-3E22-4F92-BB23-E01091C306C7}" srcOrd="2" destOrd="0" presId="urn:microsoft.com/office/officeart/2009/layout/ReverseList"/>
    <dgm:cxn modelId="{E4A2455A-7F33-4D0A-990C-367F6B606359}" type="presParOf" srcId="{59A3CD40-82BA-4527-8E24-C13E702AB70C}" destId="{7DE8F854-C059-4DF4-B1BE-81C2F3880C9C}" srcOrd="3" destOrd="0" presId="urn:microsoft.com/office/officeart/2009/layout/ReverseList"/>
    <dgm:cxn modelId="{BD7A0FC7-C40B-40F7-8898-F5AE0B614415}" type="presParOf" srcId="{59A3CD40-82BA-4527-8E24-C13E702AB70C}" destId="{D97A5748-4C21-47AA-8D6A-EF8C9ABE9642}" srcOrd="4" destOrd="0" presId="urn:microsoft.com/office/officeart/2009/layout/ReverseList"/>
    <dgm:cxn modelId="{1652E9FB-7B62-40EC-B5F8-B721F1F84C3E}" type="presParOf" srcId="{59A3CD40-82BA-4527-8E24-C13E702AB70C}" destId="{459963CD-57F9-49B3-92A2-D5FAF79C28FB}"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DCA0FE9-97B0-4A90-ADE1-80115B0331A3}" type="doc">
      <dgm:prSet loTypeId="urn:microsoft.com/office/officeart/2005/8/layout/radial3" loCatId="relationship" qsTypeId="urn:microsoft.com/office/officeart/2005/8/quickstyle/simple1" qsCatId="simple" csTypeId="urn:microsoft.com/office/officeart/2005/8/colors/colorful1" csCatId="colorful" phldr="1"/>
      <dgm:spPr/>
      <dgm:t>
        <a:bodyPr/>
        <a:lstStyle/>
        <a:p>
          <a:endParaRPr lang="en-US"/>
        </a:p>
      </dgm:t>
    </dgm:pt>
    <dgm:pt modelId="{72E05FFE-7417-4DD3-A891-C8FF09495CC2}">
      <dgm:prSet phldrT="[Text]"/>
      <dgm:spPr/>
      <dgm:t>
        <a:bodyPr/>
        <a:lstStyle/>
        <a:p>
          <a:r>
            <a:rPr lang="en-US" b="1" dirty="0">
              <a:latin typeface="Segoe UI" panose="020B0502040204020203" pitchFamily="34" charset="0"/>
              <a:ea typeface="Segoe UI" panose="020B0502040204020203" pitchFamily="34" charset="0"/>
              <a:cs typeface="Segoe UI" panose="020B0502040204020203" pitchFamily="34" charset="0"/>
            </a:rPr>
            <a:t>Student Success</a:t>
          </a:r>
        </a:p>
      </dgm:t>
    </dgm:pt>
    <dgm:pt modelId="{F74BD288-2883-40AA-96E1-9FFFE85A4AC3}" type="parTrans" cxnId="{4B3CBD52-D58C-4A81-A53C-6C78B5D99083}">
      <dgm:prSet/>
      <dgm:spPr/>
      <dgm:t>
        <a:bodyPr/>
        <a:lstStyle/>
        <a:p>
          <a:endParaRPr lang="en-US"/>
        </a:p>
      </dgm:t>
    </dgm:pt>
    <dgm:pt modelId="{F1632EE7-C67E-43CB-807B-5C68C26A704B}" type="sibTrans" cxnId="{4B3CBD52-D58C-4A81-A53C-6C78B5D99083}">
      <dgm:prSet/>
      <dgm:spPr/>
      <dgm:t>
        <a:bodyPr/>
        <a:lstStyle/>
        <a:p>
          <a:endParaRPr lang="en-US"/>
        </a:p>
      </dgm:t>
    </dgm:pt>
    <dgm:pt modelId="{ABE2681B-10B1-4A4F-9979-BC0963090C1A}">
      <dgm:prSet phldrT="[Text]" custT="1"/>
      <dgm:spPr/>
      <dgm:t>
        <a:bodyPr/>
        <a:lstStyle/>
        <a:p>
          <a:r>
            <a:rPr lang="en-US" sz="1600" b="1" dirty="0">
              <a:latin typeface="Segoe UI" panose="020B0502040204020203" pitchFamily="34" charset="0"/>
              <a:ea typeface="Segoe UI" panose="020B0502040204020203" pitchFamily="34" charset="0"/>
              <a:cs typeface="Segoe UI" panose="020B0502040204020203" pitchFamily="34" charset="0"/>
            </a:rPr>
            <a:t>Employer Needs</a:t>
          </a:r>
        </a:p>
      </dgm:t>
    </dgm:pt>
    <dgm:pt modelId="{0996A0C0-1E64-43CC-8F73-E85BD0802A25}" type="parTrans" cxnId="{1352B187-1AB7-4B0A-8EA6-4E1E799F8CA5}">
      <dgm:prSet/>
      <dgm:spPr/>
      <dgm:t>
        <a:bodyPr/>
        <a:lstStyle/>
        <a:p>
          <a:endParaRPr lang="en-US"/>
        </a:p>
      </dgm:t>
    </dgm:pt>
    <dgm:pt modelId="{3CC05A67-365F-4276-86E1-C6AE1A759746}" type="sibTrans" cxnId="{1352B187-1AB7-4B0A-8EA6-4E1E799F8CA5}">
      <dgm:prSet/>
      <dgm:spPr/>
      <dgm:t>
        <a:bodyPr/>
        <a:lstStyle/>
        <a:p>
          <a:endParaRPr lang="en-US"/>
        </a:p>
      </dgm:t>
    </dgm:pt>
    <dgm:pt modelId="{367263AD-05FA-48AA-BAAC-A17D99E9DED9}">
      <dgm:prSet phldrT="[Text]" phldr="1"/>
      <dgm:spPr/>
      <dgm:t>
        <a:bodyPr/>
        <a:lstStyle/>
        <a:p>
          <a:endParaRPr lang="en-US"/>
        </a:p>
      </dgm:t>
    </dgm:pt>
    <dgm:pt modelId="{35444120-F936-45B2-B521-8C911589F967}" type="parTrans" cxnId="{C2C5E66A-3D4B-4366-96A5-5F2421834223}">
      <dgm:prSet/>
      <dgm:spPr/>
      <dgm:t>
        <a:bodyPr/>
        <a:lstStyle/>
        <a:p>
          <a:endParaRPr lang="en-US"/>
        </a:p>
      </dgm:t>
    </dgm:pt>
    <dgm:pt modelId="{308DBBE5-B13F-4D37-9593-11ED5E9B9DD1}" type="sibTrans" cxnId="{C2C5E66A-3D4B-4366-96A5-5F2421834223}">
      <dgm:prSet/>
      <dgm:spPr/>
      <dgm:t>
        <a:bodyPr/>
        <a:lstStyle/>
        <a:p>
          <a:endParaRPr lang="en-US"/>
        </a:p>
      </dgm:t>
    </dgm:pt>
    <dgm:pt modelId="{57A50743-2659-42D4-90FC-59F8CF9257CE}">
      <dgm:prSet phldrT="[Text]" phldr="1"/>
      <dgm:spPr/>
      <dgm:t>
        <a:bodyPr/>
        <a:lstStyle/>
        <a:p>
          <a:endParaRPr lang="en-US"/>
        </a:p>
      </dgm:t>
    </dgm:pt>
    <dgm:pt modelId="{6A750FEC-8DFB-4CAF-8AA5-4570B956059F}" type="parTrans" cxnId="{22389DDF-6E57-45CC-B5F3-46D5681FF6D1}">
      <dgm:prSet/>
      <dgm:spPr/>
      <dgm:t>
        <a:bodyPr/>
        <a:lstStyle/>
        <a:p>
          <a:endParaRPr lang="en-US"/>
        </a:p>
      </dgm:t>
    </dgm:pt>
    <dgm:pt modelId="{89D6ED95-CB20-41A0-82C5-265092D5CCD3}" type="sibTrans" cxnId="{22389DDF-6E57-45CC-B5F3-46D5681FF6D1}">
      <dgm:prSet/>
      <dgm:spPr/>
      <dgm:t>
        <a:bodyPr/>
        <a:lstStyle/>
        <a:p>
          <a:endParaRPr lang="en-US"/>
        </a:p>
      </dgm:t>
    </dgm:pt>
    <dgm:pt modelId="{B84BB134-91E3-462F-8E9F-7D11FCBA4342}">
      <dgm:prSet phldrT="[Text]" phldr="1"/>
      <dgm:spPr/>
      <dgm:t>
        <a:bodyPr/>
        <a:lstStyle/>
        <a:p>
          <a:endParaRPr lang="en-US"/>
        </a:p>
      </dgm:t>
    </dgm:pt>
    <dgm:pt modelId="{D9F49CD7-9D56-4139-B9AD-816881ED45C1}" type="parTrans" cxnId="{477175F4-3797-475D-A936-C9128EB72307}">
      <dgm:prSet/>
      <dgm:spPr/>
      <dgm:t>
        <a:bodyPr/>
        <a:lstStyle/>
        <a:p>
          <a:endParaRPr lang="en-US"/>
        </a:p>
      </dgm:t>
    </dgm:pt>
    <dgm:pt modelId="{42634E01-8C63-4FC8-BE15-F70779021BA3}" type="sibTrans" cxnId="{477175F4-3797-475D-A936-C9128EB72307}">
      <dgm:prSet/>
      <dgm:spPr/>
      <dgm:t>
        <a:bodyPr/>
        <a:lstStyle/>
        <a:p>
          <a:endParaRPr lang="en-US"/>
        </a:p>
      </dgm:t>
    </dgm:pt>
    <dgm:pt modelId="{E7D835D1-9BFD-40B9-A84E-6E0980464D0C}">
      <dgm:prSet phldrT="[Text]" phldr="1"/>
      <dgm:spPr/>
      <dgm:t>
        <a:bodyPr/>
        <a:lstStyle/>
        <a:p>
          <a:endParaRPr lang="en-US"/>
        </a:p>
      </dgm:t>
    </dgm:pt>
    <dgm:pt modelId="{613B58D0-F288-41A6-BA69-3172D676D1C3}" type="parTrans" cxnId="{A418393A-DE5D-429D-8426-0A5C7DE1B812}">
      <dgm:prSet/>
      <dgm:spPr/>
      <dgm:t>
        <a:bodyPr/>
        <a:lstStyle/>
        <a:p>
          <a:endParaRPr lang="en-US"/>
        </a:p>
      </dgm:t>
    </dgm:pt>
    <dgm:pt modelId="{F18581DA-7C27-42C3-A1A3-BB4AC73C41E2}" type="sibTrans" cxnId="{A418393A-DE5D-429D-8426-0A5C7DE1B812}">
      <dgm:prSet/>
      <dgm:spPr/>
      <dgm:t>
        <a:bodyPr/>
        <a:lstStyle/>
        <a:p>
          <a:endParaRPr lang="en-US"/>
        </a:p>
      </dgm:t>
    </dgm:pt>
    <dgm:pt modelId="{52C4B121-4B21-4160-ABC7-4ED255D26ABA}">
      <dgm:prSet phldrT="[Text]" phldr="1"/>
      <dgm:spPr/>
      <dgm:t>
        <a:bodyPr/>
        <a:lstStyle/>
        <a:p>
          <a:endParaRPr lang="en-US"/>
        </a:p>
      </dgm:t>
    </dgm:pt>
    <dgm:pt modelId="{58CF9FD7-D45A-4666-BD77-9AFA8D7B69A7}" type="parTrans" cxnId="{913CED5F-CC8C-4C93-9720-AFC8448BA30C}">
      <dgm:prSet/>
      <dgm:spPr/>
      <dgm:t>
        <a:bodyPr/>
        <a:lstStyle/>
        <a:p>
          <a:endParaRPr lang="en-US"/>
        </a:p>
      </dgm:t>
    </dgm:pt>
    <dgm:pt modelId="{CA0ADA51-6829-4B46-8EE8-10332ECB8DA2}" type="sibTrans" cxnId="{913CED5F-CC8C-4C93-9720-AFC8448BA30C}">
      <dgm:prSet/>
      <dgm:spPr/>
      <dgm:t>
        <a:bodyPr/>
        <a:lstStyle/>
        <a:p>
          <a:endParaRPr lang="en-US"/>
        </a:p>
      </dgm:t>
    </dgm:pt>
    <dgm:pt modelId="{C1AF98D7-2DBE-4F22-8FED-7BD3332067C6}">
      <dgm:prSet phldrT="[Text]" phldr="1"/>
      <dgm:spPr/>
      <dgm:t>
        <a:bodyPr/>
        <a:lstStyle/>
        <a:p>
          <a:endParaRPr lang="en-US"/>
        </a:p>
      </dgm:t>
    </dgm:pt>
    <dgm:pt modelId="{7424153A-99BA-4D30-BCB4-68507777FC09}" type="parTrans" cxnId="{8A599D33-ABAE-48CC-BEE4-27F6FA61DC08}">
      <dgm:prSet/>
      <dgm:spPr/>
      <dgm:t>
        <a:bodyPr/>
        <a:lstStyle/>
        <a:p>
          <a:endParaRPr lang="en-US"/>
        </a:p>
      </dgm:t>
    </dgm:pt>
    <dgm:pt modelId="{F29A3ADF-A4EC-4D6B-962B-EED7840E9E4F}" type="sibTrans" cxnId="{8A599D33-ABAE-48CC-BEE4-27F6FA61DC08}">
      <dgm:prSet/>
      <dgm:spPr/>
      <dgm:t>
        <a:bodyPr/>
        <a:lstStyle/>
        <a:p>
          <a:endParaRPr lang="en-US"/>
        </a:p>
      </dgm:t>
    </dgm:pt>
    <dgm:pt modelId="{15505A76-2157-4011-ADD8-8307BB331C70}">
      <dgm:prSet phldrT="[Text]" custT="1"/>
      <dgm:spPr/>
      <dgm:t>
        <a:bodyPr/>
        <a:lstStyle/>
        <a:p>
          <a:r>
            <a:rPr lang="en-US" sz="1600" b="1" dirty="0">
              <a:latin typeface="Segoe UI" panose="020B0502040204020203" pitchFamily="34" charset="0"/>
              <a:ea typeface="Segoe UI" panose="020B0502040204020203" pitchFamily="34" charset="0"/>
              <a:cs typeface="Segoe UI" panose="020B0502040204020203" pitchFamily="34" charset="0"/>
            </a:rPr>
            <a:t>Program Length</a:t>
          </a:r>
        </a:p>
      </dgm:t>
    </dgm:pt>
    <dgm:pt modelId="{14BFCE69-8D5E-45C2-9DA0-E330290C4F82}" type="parTrans" cxnId="{1D979637-E395-4F84-82F8-96DE448E4D33}">
      <dgm:prSet/>
      <dgm:spPr/>
      <dgm:t>
        <a:bodyPr/>
        <a:lstStyle/>
        <a:p>
          <a:endParaRPr lang="en-US"/>
        </a:p>
      </dgm:t>
    </dgm:pt>
    <dgm:pt modelId="{29E0E2FC-7FED-417A-8457-B16F7A46AC7C}" type="sibTrans" cxnId="{1D979637-E395-4F84-82F8-96DE448E4D33}">
      <dgm:prSet/>
      <dgm:spPr/>
      <dgm:t>
        <a:bodyPr/>
        <a:lstStyle/>
        <a:p>
          <a:endParaRPr lang="en-US"/>
        </a:p>
      </dgm:t>
    </dgm:pt>
    <dgm:pt modelId="{3C0240CA-91F0-4A39-9C2C-4DD074E80C34}">
      <dgm:prSet phldrT="[Text]" custT="1"/>
      <dgm:spPr/>
      <dgm:t>
        <a:bodyPr/>
        <a:lstStyle/>
        <a:p>
          <a:r>
            <a:rPr lang="en-US" sz="1600" b="1" dirty="0">
              <a:latin typeface="Segoe UI" panose="020B0502040204020203" pitchFamily="34" charset="0"/>
              <a:ea typeface="Segoe UI" panose="020B0502040204020203" pitchFamily="34" charset="0"/>
              <a:cs typeface="Segoe UI" panose="020B0502040204020203" pitchFamily="34" charset="0"/>
            </a:rPr>
            <a:t>Education Resources</a:t>
          </a:r>
        </a:p>
      </dgm:t>
    </dgm:pt>
    <dgm:pt modelId="{239054E3-548C-4F2D-BF1E-8CB88BCA34F1}" type="parTrans" cxnId="{A62B1467-BB61-4510-9763-F8EA3AE1758E}">
      <dgm:prSet/>
      <dgm:spPr/>
      <dgm:t>
        <a:bodyPr/>
        <a:lstStyle/>
        <a:p>
          <a:endParaRPr lang="en-US"/>
        </a:p>
      </dgm:t>
    </dgm:pt>
    <dgm:pt modelId="{80E3F7AA-7879-4533-958F-A25CFB16FE46}" type="sibTrans" cxnId="{A62B1467-BB61-4510-9763-F8EA3AE1758E}">
      <dgm:prSet/>
      <dgm:spPr/>
      <dgm:t>
        <a:bodyPr/>
        <a:lstStyle/>
        <a:p>
          <a:endParaRPr lang="en-US"/>
        </a:p>
      </dgm:t>
    </dgm:pt>
    <dgm:pt modelId="{1199A234-F908-4513-A760-9809581B8BFC}">
      <dgm:prSet phldrT="[Text]" custT="1"/>
      <dgm:spPr/>
      <dgm:t>
        <a:bodyPr/>
        <a:lstStyle/>
        <a:p>
          <a:r>
            <a:rPr lang="en-US" sz="1500" b="1" dirty="0">
              <a:latin typeface="Segoe UI" panose="020B0502040204020203" pitchFamily="34" charset="0"/>
              <a:ea typeface="Segoe UI" panose="020B0502040204020203" pitchFamily="34" charset="0"/>
              <a:cs typeface="Segoe UI" panose="020B0502040204020203" pitchFamily="34" charset="0"/>
            </a:rPr>
            <a:t>Faculty Qualifications</a:t>
          </a:r>
        </a:p>
      </dgm:t>
    </dgm:pt>
    <dgm:pt modelId="{41D681DC-90F2-4B7F-98BA-AF1400794640}" type="parTrans" cxnId="{3BF4D4D4-176B-44C5-A9A3-541655245B68}">
      <dgm:prSet/>
      <dgm:spPr/>
      <dgm:t>
        <a:bodyPr/>
        <a:lstStyle/>
        <a:p>
          <a:endParaRPr lang="en-US"/>
        </a:p>
      </dgm:t>
    </dgm:pt>
    <dgm:pt modelId="{AD3414AF-289B-4549-A0A2-2AB39D48EA54}" type="sibTrans" cxnId="{3BF4D4D4-176B-44C5-A9A3-541655245B68}">
      <dgm:prSet/>
      <dgm:spPr/>
      <dgm:t>
        <a:bodyPr/>
        <a:lstStyle/>
        <a:p>
          <a:endParaRPr lang="en-US"/>
        </a:p>
      </dgm:t>
    </dgm:pt>
    <dgm:pt modelId="{A316F2C0-CBAD-4422-8C8F-BDCF2BBB37C4}">
      <dgm:prSet phldrT="[Text]" custT="1"/>
      <dgm:spPr/>
      <dgm:t>
        <a:bodyPr/>
        <a:lstStyle/>
        <a:p>
          <a:r>
            <a:rPr lang="en-US" sz="1600" b="1" dirty="0">
              <a:latin typeface="Segoe UI" panose="020B0502040204020203" pitchFamily="34" charset="0"/>
              <a:ea typeface="Segoe UI" panose="020B0502040204020203" pitchFamily="34" charset="0"/>
              <a:cs typeface="Segoe UI" panose="020B0502040204020203" pitchFamily="34" charset="0"/>
            </a:rPr>
            <a:t>Recruitment </a:t>
          </a:r>
        </a:p>
      </dgm:t>
    </dgm:pt>
    <dgm:pt modelId="{AF16F430-A3BD-4D61-9B48-DDC96360D40E}" type="parTrans" cxnId="{83858CD5-4B62-4BDF-806D-41E905F53C88}">
      <dgm:prSet/>
      <dgm:spPr/>
      <dgm:t>
        <a:bodyPr/>
        <a:lstStyle/>
        <a:p>
          <a:endParaRPr lang="en-US"/>
        </a:p>
      </dgm:t>
    </dgm:pt>
    <dgm:pt modelId="{51751B67-C861-4B41-9831-A29E2D182786}" type="sibTrans" cxnId="{83858CD5-4B62-4BDF-806D-41E905F53C88}">
      <dgm:prSet/>
      <dgm:spPr/>
      <dgm:t>
        <a:bodyPr/>
        <a:lstStyle/>
        <a:p>
          <a:endParaRPr lang="en-US"/>
        </a:p>
      </dgm:t>
    </dgm:pt>
    <dgm:pt modelId="{0A2EB8E5-0EB1-41E5-AA7D-14BE4E5543C0}">
      <dgm:prSet phldrT="[Text]" custT="1"/>
      <dgm:spPr/>
      <dgm:t>
        <a:bodyPr/>
        <a:lstStyle/>
        <a:p>
          <a:r>
            <a:rPr lang="en-US" sz="1600" b="1" dirty="0">
              <a:latin typeface="Segoe UI" panose="020B0502040204020203" pitchFamily="34" charset="0"/>
              <a:ea typeface="Segoe UI" panose="020B0502040204020203" pitchFamily="34" charset="0"/>
              <a:cs typeface="Segoe UI" panose="020B0502040204020203" pitchFamily="34" charset="0"/>
            </a:rPr>
            <a:t>Admissions</a:t>
          </a:r>
        </a:p>
      </dgm:t>
    </dgm:pt>
    <dgm:pt modelId="{0EF04F7A-CB31-41A8-B5E7-824F47FD7FC2}" type="parTrans" cxnId="{03B69470-8FAF-4C6F-AE30-974A4D65C441}">
      <dgm:prSet/>
      <dgm:spPr/>
      <dgm:t>
        <a:bodyPr/>
        <a:lstStyle/>
        <a:p>
          <a:endParaRPr lang="en-US"/>
        </a:p>
      </dgm:t>
    </dgm:pt>
    <dgm:pt modelId="{6967FA07-3159-4486-A508-2C6049016D6B}" type="sibTrans" cxnId="{03B69470-8FAF-4C6F-AE30-974A4D65C441}">
      <dgm:prSet/>
      <dgm:spPr/>
      <dgm:t>
        <a:bodyPr/>
        <a:lstStyle/>
        <a:p>
          <a:endParaRPr lang="en-US"/>
        </a:p>
      </dgm:t>
    </dgm:pt>
    <dgm:pt modelId="{7174659C-227F-47F8-97C9-406D166BA295}">
      <dgm:prSet phldrT="[Text]" custT="1"/>
      <dgm:spPr/>
      <dgm:t>
        <a:bodyPr/>
        <a:lstStyle/>
        <a:p>
          <a:r>
            <a:rPr lang="en-US" sz="1600" b="1" dirty="0">
              <a:latin typeface="Segoe UI" panose="020B0502040204020203" pitchFamily="34" charset="0"/>
              <a:ea typeface="Segoe UI" panose="020B0502040204020203" pitchFamily="34" charset="0"/>
              <a:cs typeface="Segoe UI" panose="020B0502040204020203" pitchFamily="34" charset="0"/>
            </a:rPr>
            <a:t>Student Progress</a:t>
          </a:r>
        </a:p>
      </dgm:t>
    </dgm:pt>
    <dgm:pt modelId="{F233EEC9-506B-47E9-96A4-34302C6EAFB9}" type="parTrans" cxnId="{29D34EA0-5A1A-42D3-8849-3E736DF5EAF2}">
      <dgm:prSet/>
      <dgm:spPr/>
      <dgm:t>
        <a:bodyPr/>
        <a:lstStyle/>
        <a:p>
          <a:endParaRPr lang="en-US"/>
        </a:p>
      </dgm:t>
    </dgm:pt>
    <dgm:pt modelId="{0614AACA-1C80-4793-9D5C-751FD877182E}" type="sibTrans" cxnId="{29D34EA0-5A1A-42D3-8849-3E736DF5EAF2}">
      <dgm:prSet/>
      <dgm:spPr/>
      <dgm:t>
        <a:bodyPr/>
        <a:lstStyle/>
        <a:p>
          <a:endParaRPr lang="en-US"/>
        </a:p>
      </dgm:t>
    </dgm:pt>
    <dgm:pt modelId="{FF1DF0BA-9074-43DA-9F7C-760224B1D2E2}">
      <dgm:prSet phldrT="[Text]" custT="1"/>
      <dgm:spPr/>
      <dgm:t>
        <a:bodyPr/>
        <a:lstStyle/>
        <a:p>
          <a:r>
            <a:rPr lang="en-US" sz="1600" b="1" dirty="0">
              <a:latin typeface="Segoe UI" panose="020B0502040204020203" pitchFamily="34" charset="0"/>
              <a:ea typeface="Segoe UI" panose="020B0502040204020203" pitchFamily="34" charset="0"/>
              <a:cs typeface="Segoe UI" panose="020B0502040204020203" pitchFamily="34" charset="0"/>
            </a:rPr>
            <a:t>Student Services</a:t>
          </a:r>
        </a:p>
      </dgm:t>
    </dgm:pt>
    <dgm:pt modelId="{A2827282-0E0B-4E87-9E10-37CBD81D569C}" type="parTrans" cxnId="{A782D8EF-EC1F-4FD7-AE1B-F081A22CA8BF}">
      <dgm:prSet/>
      <dgm:spPr/>
      <dgm:t>
        <a:bodyPr/>
        <a:lstStyle/>
        <a:p>
          <a:endParaRPr lang="en-US"/>
        </a:p>
      </dgm:t>
    </dgm:pt>
    <dgm:pt modelId="{CD42E507-11A0-4D42-A1A3-C289D0910B20}" type="sibTrans" cxnId="{A782D8EF-EC1F-4FD7-AE1B-F081A22CA8BF}">
      <dgm:prSet/>
      <dgm:spPr/>
      <dgm:t>
        <a:bodyPr/>
        <a:lstStyle/>
        <a:p>
          <a:endParaRPr lang="en-US"/>
        </a:p>
      </dgm:t>
    </dgm:pt>
    <dgm:pt modelId="{B7F8F485-64ED-4ADE-AF14-E6183964C24C}" type="pres">
      <dgm:prSet presAssocID="{CDCA0FE9-97B0-4A90-ADE1-80115B0331A3}" presName="composite" presStyleCnt="0">
        <dgm:presLayoutVars>
          <dgm:chMax val="1"/>
          <dgm:dir/>
          <dgm:resizeHandles val="exact"/>
        </dgm:presLayoutVars>
      </dgm:prSet>
      <dgm:spPr/>
      <dgm:t>
        <a:bodyPr/>
        <a:lstStyle/>
        <a:p>
          <a:endParaRPr lang="en-US"/>
        </a:p>
      </dgm:t>
    </dgm:pt>
    <dgm:pt modelId="{51CA647E-9DE2-4290-9283-DEE28F582C52}" type="pres">
      <dgm:prSet presAssocID="{CDCA0FE9-97B0-4A90-ADE1-80115B0331A3}" presName="radial" presStyleCnt="0">
        <dgm:presLayoutVars>
          <dgm:animLvl val="ctr"/>
        </dgm:presLayoutVars>
      </dgm:prSet>
      <dgm:spPr/>
    </dgm:pt>
    <dgm:pt modelId="{825A2691-F289-48FC-B8EE-1966508A6B25}" type="pres">
      <dgm:prSet presAssocID="{72E05FFE-7417-4DD3-A891-C8FF09495CC2}" presName="centerShape" presStyleLbl="vennNode1" presStyleIdx="0" presStyleCnt="9"/>
      <dgm:spPr/>
      <dgm:t>
        <a:bodyPr/>
        <a:lstStyle/>
        <a:p>
          <a:endParaRPr lang="en-US"/>
        </a:p>
      </dgm:t>
    </dgm:pt>
    <dgm:pt modelId="{302F0C4A-EF1A-4A2B-98F3-C98DB1BB960B}" type="pres">
      <dgm:prSet presAssocID="{ABE2681B-10B1-4A4F-9979-BC0963090C1A}" presName="node" presStyleLbl="vennNode1" presStyleIdx="1" presStyleCnt="9" custScaleX="111981">
        <dgm:presLayoutVars>
          <dgm:bulletEnabled val="1"/>
        </dgm:presLayoutVars>
      </dgm:prSet>
      <dgm:spPr/>
      <dgm:t>
        <a:bodyPr/>
        <a:lstStyle/>
        <a:p>
          <a:endParaRPr lang="en-US"/>
        </a:p>
      </dgm:t>
    </dgm:pt>
    <dgm:pt modelId="{9732814E-BED9-4393-B23A-40DD48954B09}" type="pres">
      <dgm:prSet presAssocID="{15505A76-2157-4011-ADD8-8307BB331C70}" presName="node" presStyleLbl="vennNode1" presStyleIdx="2" presStyleCnt="9" custScaleX="111981">
        <dgm:presLayoutVars>
          <dgm:bulletEnabled val="1"/>
        </dgm:presLayoutVars>
      </dgm:prSet>
      <dgm:spPr/>
      <dgm:t>
        <a:bodyPr/>
        <a:lstStyle/>
        <a:p>
          <a:endParaRPr lang="en-US"/>
        </a:p>
      </dgm:t>
    </dgm:pt>
    <dgm:pt modelId="{DEEC1389-D4C5-4B80-A8D6-566DD1343E50}" type="pres">
      <dgm:prSet presAssocID="{3C0240CA-91F0-4A39-9C2C-4DD074E80C34}" presName="node" presStyleLbl="vennNode1" presStyleIdx="3" presStyleCnt="9" custScaleX="111981">
        <dgm:presLayoutVars>
          <dgm:bulletEnabled val="1"/>
        </dgm:presLayoutVars>
      </dgm:prSet>
      <dgm:spPr/>
      <dgm:t>
        <a:bodyPr/>
        <a:lstStyle/>
        <a:p>
          <a:endParaRPr lang="en-US"/>
        </a:p>
      </dgm:t>
    </dgm:pt>
    <dgm:pt modelId="{E91A2E3E-503E-4B1B-8142-0DE45D29ABE7}" type="pres">
      <dgm:prSet presAssocID="{1199A234-F908-4513-A760-9809581B8BFC}" presName="node" presStyleLbl="vennNode1" presStyleIdx="4" presStyleCnt="9" custScaleX="111981">
        <dgm:presLayoutVars>
          <dgm:bulletEnabled val="1"/>
        </dgm:presLayoutVars>
      </dgm:prSet>
      <dgm:spPr/>
      <dgm:t>
        <a:bodyPr/>
        <a:lstStyle/>
        <a:p>
          <a:endParaRPr lang="en-US"/>
        </a:p>
      </dgm:t>
    </dgm:pt>
    <dgm:pt modelId="{37F59C55-328B-4803-98E6-C4218FADFA6E}" type="pres">
      <dgm:prSet presAssocID="{A316F2C0-CBAD-4422-8C8F-BDCF2BBB37C4}" presName="node" presStyleLbl="vennNode1" presStyleIdx="5" presStyleCnt="9" custScaleX="111981">
        <dgm:presLayoutVars>
          <dgm:bulletEnabled val="1"/>
        </dgm:presLayoutVars>
      </dgm:prSet>
      <dgm:spPr/>
      <dgm:t>
        <a:bodyPr/>
        <a:lstStyle/>
        <a:p>
          <a:endParaRPr lang="en-US"/>
        </a:p>
      </dgm:t>
    </dgm:pt>
    <dgm:pt modelId="{4B104841-F933-4A78-B38A-A07E64E9BD27}" type="pres">
      <dgm:prSet presAssocID="{0A2EB8E5-0EB1-41E5-AA7D-14BE4E5543C0}" presName="node" presStyleLbl="vennNode1" presStyleIdx="6" presStyleCnt="9" custScaleX="111981">
        <dgm:presLayoutVars>
          <dgm:bulletEnabled val="1"/>
        </dgm:presLayoutVars>
      </dgm:prSet>
      <dgm:spPr/>
      <dgm:t>
        <a:bodyPr/>
        <a:lstStyle/>
        <a:p>
          <a:endParaRPr lang="en-US"/>
        </a:p>
      </dgm:t>
    </dgm:pt>
    <dgm:pt modelId="{F7EC59BC-9827-4753-AC7D-60B339DA15BE}" type="pres">
      <dgm:prSet presAssocID="{7174659C-227F-47F8-97C9-406D166BA295}" presName="node" presStyleLbl="vennNode1" presStyleIdx="7" presStyleCnt="9" custScaleX="111981">
        <dgm:presLayoutVars>
          <dgm:bulletEnabled val="1"/>
        </dgm:presLayoutVars>
      </dgm:prSet>
      <dgm:spPr/>
      <dgm:t>
        <a:bodyPr/>
        <a:lstStyle/>
        <a:p>
          <a:endParaRPr lang="en-US"/>
        </a:p>
      </dgm:t>
    </dgm:pt>
    <dgm:pt modelId="{5D90822D-BDA5-4858-9D5A-C9579BA48EF9}" type="pres">
      <dgm:prSet presAssocID="{FF1DF0BA-9074-43DA-9F7C-760224B1D2E2}" presName="node" presStyleLbl="vennNode1" presStyleIdx="8" presStyleCnt="9" custScaleX="111981">
        <dgm:presLayoutVars>
          <dgm:bulletEnabled val="1"/>
        </dgm:presLayoutVars>
      </dgm:prSet>
      <dgm:spPr/>
      <dgm:t>
        <a:bodyPr/>
        <a:lstStyle/>
        <a:p>
          <a:endParaRPr lang="en-US"/>
        </a:p>
      </dgm:t>
    </dgm:pt>
  </dgm:ptLst>
  <dgm:cxnLst>
    <dgm:cxn modelId="{3EF107EA-5222-4A01-840B-125A7D817190}" type="presOf" srcId="{72E05FFE-7417-4DD3-A891-C8FF09495CC2}" destId="{825A2691-F289-48FC-B8EE-1966508A6B25}" srcOrd="0" destOrd="0" presId="urn:microsoft.com/office/officeart/2005/8/layout/radial3"/>
    <dgm:cxn modelId="{1352B187-1AB7-4B0A-8EA6-4E1E799F8CA5}" srcId="{72E05FFE-7417-4DD3-A891-C8FF09495CC2}" destId="{ABE2681B-10B1-4A4F-9979-BC0963090C1A}" srcOrd="0" destOrd="0" parTransId="{0996A0C0-1E64-43CC-8F73-E85BD0802A25}" sibTransId="{3CC05A67-365F-4276-86E1-C6AE1A759746}"/>
    <dgm:cxn modelId="{C2C5E66A-3D4B-4366-96A5-5F2421834223}" srcId="{CDCA0FE9-97B0-4A90-ADE1-80115B0331A3}" destId="{367263AD-05FA-48AA-BAAC-A17D99E9DED9}" srcOrd="1" destOrd="0" parTransId="{35444120-F936-45B2-B521-8C911589F967}" sibTransId="{308DBBE5-B13F-4D37-9593-11ED5E9B9DD1}"/>
    <dgm:cxn modelId="{74517F00-15BA-47E1-BF5B-3855B1850960}" type="presOf" srcId="{A316F2C0-CBAD-4422-8C8F-BDCF2BBB37C4}" destId="{37F59C55-328B-4803-98E6-C4218FADFA6E}" srcOrd="0" destOrd="0" presId="urn:microsoft.com/office/officeart/2005/8/layout/radial3"/>
    <dgm:cxn modelId="{29D34EA0-5A1A-42D3-8849-3E736DF5EAF2}" srcId="{72E05FFE-7417-4DD3-A891-C8FF09495CC2}" destId="{7174659C-227F-47F8-97C9-406D166BA295}" srcOrd="6" destOrd="0" parTransId="{F233EEC9-506B-47E9-96A4-34302C6EAFB9}" sibTransId="{0614AACA-1C80-4793-9D5C-751FD877182E}"/>
    <dgm:cxn modelId="{03B69470-8FAF-4C6F-AE30-974A4D65C441}" srcId="{72E05FFE-7417-4DD3-A891-C8FF09495CC2}" destId="{0A2EB8E5-0EB1-41E5-AA7D-14BE4E5543C0}" srcOrd="5" destOrd="0" parTransId="{0EF04F7A-CB31-41A8-B5E7-824F47FD7FC2}" sibTransId="{6967FA07-3159-4486-A508-2C6049016D6B}"/>
    <dgm:cxn modelId="{729A8CC4-7665-461B-8C30-936AFC337858}" type="presOf" srcId="{15505A76-2157-4011-ADD8-8307BB331C70}" destId="{9732814E-BED9-4393-B23A-40DD48954B09}" srcOrd="0" destOrd="0" presId="urn:microsoft.com/office/officeart/2005/8/layout/radial3"/>
    <dgm:cxn modelId="{A418393A-DE5D-429D-8426-0A5C7DE1B812}" srcId="{B84BB134-91E3-462F-8E9F-7D11FCBA4342}" destId="{E7D835D1-9BFD-40B9-A84E-6E0980464D0C}" srcOrd="0" destOrd="0" parTransId="{613B58D0-F288-41A6-BA69-3172D676D1C3}" sibTransId="{F18581DA-7C27-42C3-A1A3-BB4AC73C41E2}"/>
    <dgm:cxn modelId="{83858CD5-4B62-4BDF-806D-41E905F53C88}" srcId="{72E05FFE-7417-4DD3-A891-C8FF09495CC2}" destId="{A316F2C0-CBAD-4422-8C8F-BDCF2BBB37C4}" srcOrd="4" destOrd="0" parTransId="{AF16F430-A3BD-4D61-9B48-DDC96360D40E}" sibTransId="{51751B67-C861-4B41-9831-A29E2D182786}"/>
    <dgm:cxn modelId="{8749C803-11C0-47D1-A5AA-D2F489967C80}" type="presOf" srcId="{ABE2681B-10B1-4A4F-9979-BC0963090C1A}" destId="{302F0C4A-EF1A-4A2B-98F3-C98DB1BB960B}" srcOrd="0" destOrd="0" presId="urn:microsoft.com/office/officeart/2005/8/layout/radial3"/>
    <dgm:cxn modelId="{8A599D33-ABAE-48CC-BEE4-27F6FA61DC08}" srcId="{52C4B121-4B21-4160-ABC7-4ED255D26ABA}" destId="{C1AF98D7-2DBE-4F22-8FED-7BD3332067C6}" srcOrd="0" destOrd="0" parTransId="{7424153A-99BA-4D30-BCB4-68507777FC09}" sibTransId="{F29A3ADF-A4EC-4D6B-962B-EED7840E9E4F}"/>
    <dgm:cxn modelId="{390819EE-48D0-45A6-AA46-DD29EA570DAB}" type="presOf" srcId="{3C0240CA-91F0-4A39-9C2C-4DD074E80C34}" destId="{DEEC1389-D4C5-4B80-A8D6-566DD1343E50}" srcOrd="0" destOrd="0" presId="urn:microsoft.com/office/officeart/2005/8/layout/radial3"/>
    <dgm:cxn modelId="{A782D8EF-EC1F-4FD7-AE1B-F081A22CA8BF}" srcId="{72E05FFE-7417-4DD3-A891-C8FF09495CC2}" destId="{FF1DF0BA-9074-43DA-9F7C-760224B1D2E2}" srcOrd="7" destOrd="0" parTransId="{A2827282-0E0B-4E87-9E10-37CBD81D569C}" sibTransId="{CD42E507-11A0-4D42-A1A3-C289D0910B20}"/>
    <dgm:cxn modelId="{477175F4-3797-475D-A936-C9128EB72307}" srcId="{CDCA0FE9-97B0-4A90-ADE1-80115B0331A3}" destId="{B84BB134-91E3-462F-8E9F-7D11FCBA4342}" srcOrd="2" destOrd="0" parTransId="{D9F49CD7-9D56-4139-B9AD-816881ED45C1}" sibTransId="{42634E01-8C63-4FC8-BE15-F70779021BA3}"/>
    <dgm:cxn modelId="{2892D83E-B53B-4274-A855-377DB378938E}" type="presOf" srcId="{CDCA0FE9-97B0-4A90-ADE1-80115B0331A3}" destId="{B7F8F485-64ED-4ADE-AF14-E6183964C24C}" srcOrd="0" destOrd="0" presId="urn:microsoft.com/office/officeart/2005/8/layout/radial3"/>
    <dgm:cxn modelId="{A62B1467-BB61-4510-9763-F8EA3AE1758E}" srcId="{72E05FFE-7417-4DD3-A891-C8FF09495CC2}" destId="{3C0240CA-91F0-4A39-9C2C-4DD074E80C34}" srcOrd="2" destOrd="0" parTransId="{239054E3-548C-4F2D-BF1E-8CB88BCA34F1}" sibTransId="{80E3F7AA-7879-4533-958F-A25CFB16FE46}"/>
    <dgm:cxn modelId="{18307604-F12C-4AC3-B662-8282FC9645F0}" type="presOf" srcId="{7174659C-227F-47F8-97C9-406D166BA295}" destId="{F7EC59BC-9827-4753-AC7D-60B339DA15BE}" srcOrd="0" destOrd="0" presId="urn:microsoft.com/office/officeart/2005/8/layout/radial3"/>
    <dgm:cxn modelId="{9E92EF9C-94E2-4FEF-88BC-572E5E877805}" type="presOf" srcId="{0A2EB8E5-0EB1-41E5-AA7D-14BE4E5543C0}" destId="{4B104841-F933-4A78-B38A-A07E64E9BD27}" srcOrd="0" destOrd="0" presId="urn:microsoft.com/office/officeart/2005/8/layout/radial3"/>
    <dgm:cxn modelId="{C8A08259-386C-4550-B6F6-EF0CE89BF2FC}" type="presOf" srcId="{FF1DF0BA-9074-43DA-9F7C-760224B1D2E2}" destId="{5D90822D-BDA5-4858-9D5A-C9579BA48EF9}" srcOrd="0" destOrd="0" presId="urn:microsoft.com/office/officeart/2005/8/layout/radial3"/>
    <dgm:cxn modelId="{4B3CBD52-D58C-4A81-A53C-6C78B5D99083}" srcId="{CDCA0FE9-97B0-4A90-ADE1-80115B0331A3}" destId="{72E05FFE-7417-4DD3-A891-C8FF09495CC2}" srcOrd="0" destOrd="0" parTransId="{F74BD288-2883-40AA-96E1-9FFFE85A4AC3}" sibTransId="{F1632EE7-C67E-43CB-807B-5C68C26A704B}"/>
    <dgm:cxn modelId="{22389DDF-6E57-45CC-B5F3-46D5681FF6D1}" srcId="{367263AD-05FA-48AA-BAAC-A17D99E9DED9}" destId="{57A50743-2659-42D4-90FC-59F8CF9257CE}" srcOrd="0" destOrd="0" parTransId="{6A750FEC-8DFB-4CAF-8AA5-4570B956059F}" sibTransId="{89D6ED95-CB20-41A0-82C5-265092D5CCD3}"/>
    <dgm:cxn modelId="{0873BEE8-E431-4956-89A2-692721BB3EDA}" type="presOf" srcId="{1199A234-F908-4513-A760-9809581B8BFC}" destId="{E91A2E3E-503E-4B1B-8142-0DE45D29ABE7}" srcOrd="0" destOrd="0" presId="urn:microsoft.com/office/officeart/2005/8/layout/radial3"/>
    <dgm:cxn modelId="{913CED5F-CC8C-4C93-9720-AFC8448BA30C}" srcId="{CDCA0FE9-97B0-4A90-ADE1-80115B0331A3}" destId="{52C4B121-4B21-4160-ABC7-4ED255D26ABA}" srcOrd="3" destOrd="0" parTransId="{58CF9FD7-D45A-4666-BD77-9AFA8D7B69A7}" sibTransId="{CA0ADA51-6829-4B46-8EE8-10332ECB8DA2}"/>
    <dgm:cxn modelId="{3BF4D4D4-176B-44C5-A9A3-541655245B68}" srcId="{72E05FFE-7417-4DD3-A891-C8FF09495CC2}" destId="{1199A234-F908-4513-A760-9809581B8BFC}" srcOrd="3" destOrd="0" parTransId="{41D681DC-90F2-4B7F-98BA-AF1400794640}" sibTransId="{AD3414AF-289B-4549-A0A2-2AB39D48EA54}"/>
    <dgm:cxn modelId="{1D979637-E395-4F84-82F8-96DE448E4D33}" srcId="{72E05FFE-7417-4DD3-A891-C8FF09495CC2}" destId="{15505A76-2157-4011-ADD8-8307BB331C70}" srcOrd="1" destOrd="0" parTransId="{14BFCE69-8D5E-45C2-9DA0-E330290C4F82}" sibTransId="{29E0E2FC-7FED-417A-8457-B16F7A46AC7C}"/>
    <dgm:cxn modelId="{2C11481B-2DB1-4B7F-B625-96DDBA0B4B48}" type="presParOf" srcId="{B7F8F485-64ED-4ADE-AF14-E6183964C24C}" destId="{51CA647E-9DE2-4290-9283-DEE28F582C52}" srcOrd="0" destOrd="0" presId="urn:microsoft.com/office/officeart/2005/8/layout/radial3"/>
    <dgm:cxn modelId="{9F3AEC61-442D-4C72-B27F-D569BBDA550E}" type="presParOf" srcId="{51CA647E-9DE2-4290-9283-DEE28F582C52}" destId="{825A2691-F289-48FC-B8EE-1966508A6B25}" srcOrd="0" destOrd="0" presId="urn:microsoft.com/office/officeart/2005/8/layout/radial3"/>
    <dgm:cxn modelId="{16ED50E1-7229-433B-946A-BA4B269B546A}" type="presParOf" srcId="{51CA647E-9DE2-4290-9283-DEE28F582C52}" destId="{302F0C4A-EF1A-4A2B-98F3-C98DB1BB960B}" srcOrd="1" destOrd="0" presId="urn:microsoft.com/office/officeart/2005/8/layout/radial3"/>
    <dgm:cxn modelId="{DA0D844B-8923-41E3-B4CD-1140F70A38D2}" type="presParOf" srcId="{51CA647E-9DE2-4290-9283-DEE28F582C52}" destId="{9732814E-BED9-4393-B23A-40DD48954B09}" srcOrd="2" destOrd="0" presId="urn:microsoft.com/office/officeart/2005/8/layout/radial3"/>
    <dgm:cxn modelId="{A5519FE5-1FC8-4353-84F9-2CC132DDFFC6}" type="presParOf" srcId="{51CA647E-9DE2-4290-9283-DEE28F582C52}" destId="{DEEC1389-D4C5-4B80-A8D6-566DD1343E50}" srcOrd="3" destOrd="0" presId="urn:microsoft.com/office/officeart/2005/8/layout/radial3"/>
    <dgm:cxn modelId="{B911E618-6A37-40CC-BC3F-56B2362CE30B}" type="presParOf" srcId="{51CA647E-9DE2-4290-9283-DEE28F582C52}" destId="{E91A2E3E-503E-4B1B-8142-0DE45D29ABE7}" srcOrd="4" destOrd="0" presId="urn:microsoft.com/office/officeart/2005/8/layout/radial3"/>
    <dgm:cxn modelId="{C3B5608E-87F1-4FE0-A7EF-5E4374967AAF}" type="presParOf" srcId="{51CA647E-9DE2-4290-9283-DEE28F582C52}" destId="{37F59C55-328B-4803-98E6-C4218FADFA6E}" srcOrd="5" destOrd="0" presId="urn:microsoft.com/office/officeart/2005/8/layout/radial3"/>
    <dgm:cxn modelId="{CE408E2D-9643-4119-96BB-B49452BB3437}" type="presParOf" srcId="{51CA647E-9DE2-4290-9283-DEE28F582C52}" destId="{4B104841-F933-4A78-B38A-A07E64E9BD27}" srcOrd="6" destOrd="0" presId="urn:microsoft.com/office/officeart/2005/8/layout/radial3"/>
    <dgm:cxn modelId="{2091C73F-CC92-4959-AF7B-3799ECA05424}" type="presParOf" srcId="{51CA647E-9DE2-4290-9283-DEE28F582C52}" destId="{F7EC59BC-9827-4753-AC7D-60B339DA15BE}" srcOrd="7" destOrd="0" presId="urn:microsoft.com/office/officeart/2005/8/layout/radial3"/>
    <dgm:cxn modelId="{BC649E28-FFB7-4856-AEE0-CD616DD9149F}" type="presParOf" srcId="{51CA647E-9DE2-4290-9283-DEE28F582C52}" destId="{5D90822D-BDA5-4858-9D5A-C9579BA48EF9}" srcOrd="8"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286D47-4112-41CA-B78B-3252E1AB4E89}"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8F500891-165B-44F8-8513-DD69DEBCD4A2}">
      <dgm:prSet phldrT="[Text]"/>
      <dgm:spPr/>
      <dgm:t>
        <a:bodyPr/>
        <a:lstStyle/>
        <a:p>
          <a:r>
            <a:rPr lang="en-US" dirty="0"/>
            <a:t>New Program</a:t>
          </a:r>
        </a:p>
      </dgm:t>
    </dgm:pt>
    <dgm:pt modelId="{9806D9BB-99A8-42A7-A6C5-1ABA3D555662}" type="parTrans" cxnId="{DD6B1280-9C02-4E74-B1A7-6A3F022320E2}">
      <dgm:prSet/>
      <dgm:spPr/>
      <dgm:t>
        <a:bodyPr/>
        <a:lstStyle/>
        <a:p>
          <a:endParaRPr lang="en-US"/>
        </a:p>
      </dgm:t>
    </dgm:pt>
    <dgm:pt modelId="{A324E07F-F09F-4974-B117-75771BDD64F9}" type="sibTrans" cxnId="{DD6B1280-9C02-4E74-B1A7-6A3F022320E2}">
      <dgm:prSet/>
      <dgm:spPr/>
      <dgm:t>
        <a:bodyPr/>
        <a:lstStyle/>
        <a:p>
          <a:endParaRPr lang="en-US"/>
        </a:p>
      </dgm:t>
    </dgm:pt>
    <dgm:pt modelId="{BB7BFD7A-1E0C-4F61-87D0-C50827467211}">
      <dgm:prSet phldrT="[Text]"/>
      <dgm:spPr>
        <a:solidFill>
          <a:srgbClr val="6954B8"/>
        </a:solidFill>
      </dgm:spPr>
      <dgm:t>
        <a:bodyPr/>
        <a:lstStyle/>
        <a:p>
          <a:r>
            <a:rPr lang="en-US" dirty="0"/>
            <a:t>What will be evaluated?</a:t>
          </a:r>
        </a:p>
      </dgm:t>
    </dgm:pt>
    <dgm:pt modelId="{24DD1F46-928D-45CA-A0C9-2A69DAA377E5}" type="parTrans" cxnId="{4E7E12E3-134C-4421-837C-B7D332314114}">
      <dgm:prSet/>
      <dgm:spPr/>
      <dgm:t>
        <a:bodyPr/>
        <a:lstStyle/>
        <a:p>
          <a:endParaRPr lang="en-US"/>
        </a:p>
      </dgm:t>
    </dgm:pt>
    <dgm:pt modelId="{FB3BCB13-3623-4C40-A789-CC25A0054BB0}" type="sibTrans" cxnId="{4E7E12E3-134C-4421-837C-B7D332314114}">
      <dgm:prSet/>
      <dgm:spPr/>
      <dgm:t>
        <a:bodyPr/>
        <a:lstStyle/>
        <a:p>
          <a:endParaRPr lang="en-US"/>
        </a:p>
      </dgm:t>
    </dgm:pt>
    <dgm:pt modelId="{CF245BA8-4786-40D7-87BB-2AFCF523928B}">
      <dgm:prSet phldrT="[Text]"/>
      <dgm:spPr>
        <a:solidFill>
          <a:schemeClr val="accent6">
            <a:lumMod val="75000"/>
          </a:schemeClr>
        </a:solidFill>
      </dgm:spPr>
      <dgm:t>
        <a:bodyPr/>
        <a:lstStyle/>
        <a:p>
          <a:r>
            <a:rPr lang="en-US" dirty="0"/>
            <a:t>What criteria will be used?</a:t>
          </a:r>
        </a:p>
      </dgm:t>
    </dgm:pt>
    <dgm:pt modelId="{D9E5A435-4DE9-420E-9CBA-1977425D0849}" type="parTrans" cxnId="{B94AEB27-8448-45A9-9D3A-C4132C16C50A}">
      <dgm:prSet/>
      <dgm:spPr/>
      <dgm:t>
        <a:bodyPr/>
        <a:lstStyle/>
        <a:p>
          <a:endParaRPr lang="en-US"/>
        </a:p>
      </dgm:t>
    </dgm:pt>
    <dgm:pt modelId="{EA59F6F4-0F66-40A9-8833-22D49231BE6F}" type="sibTrans" cxnId="{B94AEB27-8448-45A9-9D3A-C4132C16C50A}">
      <dgm:prSet/>
      <dgm:spPr/>
      <dgm:t>
        <a:bodyPr/>
        <a:lstStyle/>
        <a:p>
          <a:endParaRPr lang="en-US"/>
        </a:p>
      </dgm:t>
    </dgm:pt>
    <dgm:pt modelId="{274BC127-8E3E-4952-8E99-C162263285F2}">
      <dgm:prSet phldrT="[Text]"/>
      <dgm:spPr>
        <a:solidFill>
          <a:srgbClr val="92D050"/>
        </a:solidFill>
      </dgm:spPr>
      <dgm:t>
        <a:bodyPr/>
        <a:lstStyle/>
        <a:p>
          <a:r>
            <a:rPr lang="en-US" dirty="0"/>
            <a:t>How is success measured?</a:t>
          </a:r>
        </a:p>
      </dgm:t>
    </dgm:pt>
    <dgm:pt modelId="{B25369DF-BACC-4795-8535-AFF911644E2F}" type="parTrans" cxnId="{10682912-850F-4FAC-9B11-99C0A62A96C3}">
      <dgm:prSet/>
      <dgm:spPr/>
      <dgm:t>
        <a:bodyPr/>
        <a:lstStyle/>
        <a:p>
          <a:endParaRPr lang="en-US"/>
        </a:p>
      </dgm:t>
    </dgm:pt>
    <dgm:pt modelId="{139FBD37-2D81-46A7-B045-1C298DD96CE7}" type="sibTrans" cxnId="{10682912-850F-4FAC-9B11-99C0A62A96C3}">
      <dgm:prSet/>
      <dgm:spPr/>
      <dgm:t>
        <a:bodyPr/>
        <a:lstStyle/>
        <a:p>
          <a:endParaRPr lang="en-US"/>
        </a:p>
      </dgm:t>
    </dgm:pt>
    <dgm:pt modelId="{E8FD21D0-E4CA-4BBE-86C8-3AFD99B02389}">
      <dgm:prSet phldrT="[Text]"/>
      <dgm:spPr>
        <a:solidFill>
          <a:srgbClr val="29DFE3"/>
        </a:solidFill>
      </dgm:spPr>
      <dgm:t>
        <a:bodyPr/>
        <a:lstStyle/>
        <a:p>
          <a:r>
            <a:rPr lang="en-US" dirty="0"/>
            <a:t>Available Evidence</a:t>
          </a:r>
        </a:p>
      </dgm:t>
    </dgm:pt>
    <dgm:pt modelId="{FF451562-4FE4-4EEC-B94C-3095EEECB663}" type="parTrans" cxnId="{B4643CF6-8145-4B1F-BFD9-6FBA3FF470DF}">
      <dgm:prSet/>
      <dgm:spPr/>
      <dgm:t>
        <a:bodyPr/>
        <a:lstStyle/>
        <a:p>
          <a:endParaRPr lang="en-US"/>
        </a:p>
      </dgm:t>
    </dgm:pt>
    <dgm:pt modelId="{9DB0FAFE-917E-489B-B8B1-C5D7C1CA704E}" type="sibTrans" cxnId="{B4643CF6-8145-4B1F-BFD9-6FBA3FF470DF}">
      <dgm:prSet/>
      <dgm:spPr/>
      <dgm:t>
        <a:bodyPr/>
        <a:lstStyle/>
        <a:p>
          <a:endParaRPr lang="en-US"/>
        </a:p>
      </dgm:t>
    </dgm:pt>
    <dgm:pt modelId="{C075B670-37B8-43FB-BDFC-DE0B3586BB3E}" type="pres">
      <dgm:prSet presAssocID="{97286D47-4112-41CA-B78B-3252E1AB4E89}" presName="Name0" presStyleCnt="0">
        <dgm:presLayoutVars>
          <dgm:chMax val="1"/>
          <dgm:dir/>
          <dgm:animLvl val="ctr"/>
          <dgm:resizeHandles val="exact"/>
        </dgm:presLayoutVars>
      </dgm:prSet>
      <dgm:spPr/>
      <dgm:t>
        <a:bodyPr/>
        <a:lstStyle/>
        <a:p>
          <a:endParaRPr lang="en-US"/>
        </a:p>
      </dgm:t>
    </dgm:pt>
    <dgm:pt modelId="{5169C8F4-A878-4AFE-8B9B-8CEF6CF1D0B9}" type="pres">
      <dgm:prSet presAssocID="{8F500891-165B-44F8-8513-DD69DEBCD4A2}" presName="centerShape" presStyleLbl="node0" presStyleIdx="0" presStyleCnt="1"/>
      <dgm:spPr/>
      <dgm:t>
        <a:bodyPr/>
        <a:lstStyle/>
        <a:p>
          <a:endParaRPr lang="en-US"/>
        </a:p>
      </dgm:t>
    </dgm:pt>
    <dgm:pt modelId="{ED3B3A1E-B105-4A4F-BBC6-D26FE7B4B083}" type="pres">
      <dgm:prSet presAssocID="{BB7BFD7A-1E0C-4F61-87D0-C50827467211}" presName="node" presStyleLbl="node1" presStyleIdx="0" presStyleCnt="4">
        <dgm:presLayoutVars>
          <dgm:bulletEnabled val="1"/>
        </dgm:presLayoutVars>
      </dgm:prSet>
      <dgm:spPr/>
      <dgm:t>
        <a:bodyPr/>
        <a:lstStyle/>
        <a:p>
          <a:endParaRPr lang="en-US"/>
        </a:p>
      </dgm:t>
    </dgm:pt>
    <dgm:pt modelId="{584C4BA9-8FE2-4612-A33F-F368F571323F}" type="pres">
      <dgm:prSet presAssocID="{BB7BFD7A-1E0C-4F61-87D0-C50827467211}" presName="dummy" presStyleCnt="0"/>
      <dgm:spPr/>
    </dgm:pt>
    <dgm:pt modelId="{9C39292B-660E-46F6-BFC0-A04C3B2D9F89}" type="pres">
      <dgm:prSet presAssocID="{FB3BCB13-3623-4C40-A789-CC25A0054BB0}" presName="sibTrans" presStyleLbl="sibTrans2D1" presStyleIdx="0" presStyleCnt="4"/>
      <dgm:spPr/>
      <dgm:t>
        <a:bodyPr/>
        <a:lstStyle/>
        <a:p>
          <a:endParaRPr lang="en-US"/>
        </a:p>
      </dgm:t>
    </dgm:pt>
    <dgm:pt modelId="{B66749E3-C505-4FB6-B1C7-BE93B6BBC305}" type="pres">
      <dgm:prSet presAssocID="{CF245BA8-4786-40D7-87BB-2AFCF523928B}" presName="node" presStyleLbl="node1" presStyleIdx="1" presStyleCnt="4">
        <dgm:presLayoutVars>
          <dgm:bulletEnabled val="1"/>
        </dgm:presLayoutVars>
      </dgm:prSet>
      <dgm:spPr/>
      <dgm:t>
        <a:bodyPr/>
        <a:lstStyle/>
        <a:p>
          <a:endParaRPr lang="en-US"/>
        </a:p>
      </dgm:t>
    </dgm:pt>
    <dgm:pt modelId="{0DD4211E-CACC-4CC4-AA37-184372389A58}" type="pres">
      <dgm:prSet presAssocID="{CF245BA8-4786-40D7-87BB-2AFCF523928B}" presName="dummy" presStyleCnt="0"/>
      <dgm:spPr/>
    </dgm:pt>
    <dgm:pt modelId="{B2312788-B53F-4257-850C-9F7D11FCF0FE}" type="pres">
      <dgm:prSet presAssocID="{EA59F6F4-0F66-40A9-8833-22D49231BE6F}" presName="sibTrans" presStyleLbl="sibTrans2D1" presStyleIdx="1" presStyleCnt="4"/>
      <dgm:spPr/>
      <dgm:t>
        <a:bodyPr/>
        <a:lstStyle/>
        <a:p>
          <a:endParaRPr lang="en-US"/>
        </a:p>
      </dgm:t>
    </dgm:pt>
    <dgm:pt modelId="{BCA60AB3-7662-40BE-A62F-76772821D3EE}" type="pres">
      <dgm:prSet presAssocID="{274BC127-8E3E-4952-8E99-C162263285F2}" presName="node" presStyleLbl="node1" presStyleIdx="2" presStyleCnt="4">
        <dgm:presLayoutVars>
          <dgm:bulletEnabled val="1"/>
        </dgm:presLayoutVars>
      </dgm:prSet>
      <dgm:spPr/>
      <dgm:t>
        <a:bodyPr/>
        <a:lstStyle/>
        <a:p>
          <a:endParaRPr lang="en-US"/>
        </a:p>
      </dgm:t>
    </dgm:pt>
    <dgm:pt modelId="{5822D55F-EDF9-4802-BBE0-BC974086B5F2}" type="pres">
      <dgm:prSet presAssocID="{274BC127-8E3E-4952-8E99-C162263285F2}" presName="dummy" presStyleCnt="0"/>
      <dgm:spPr/>
    </dgm:pt>
    <dgm:pt modelId="{0A9B2E33-D51E-489D-B6D3-61756CBBF5BE}" type="pres">
      <dgm:prSet presAssocID="{139FBD37-2D81-46A7-B045-1C298DD96CE7}" presName="sibTrans" presStyleLbl="sibTrans2D1" presStyleIdx="2" presStyleCnt="4"/>
      <dgm:spPr/>
      <dgm:t>
        <a:bodyPr/>
        <a:lstStyle/>
        <a:p>
          <a:endParaRPr lang="en-US"/>
        </a:p>
      </dgm:t>
    </dgm:pt>
    <dgm:pt modelId="{74B09A8C-6D86-4117-B4DD-8606F2B56BD7}" type="pres">
      <dgm:prSet presAssocID="{E8FD21D0-E4CA-4BBE-86C8-3AFD99B02389}" presName="node" presStyleLbl="node1" presStyleIdx="3" presStyleCnt="4">
        <dgm:presLayoutVars>
          <dgm:bulletEnabled val="1"/>
        </dgm:presLayoutVars>
      </dgm:prSet>
      <dgm:spPr/>
      <dgm:t>
        <a:bodyPr/>
        <a:lstStyle/>
        <a:p>
          <a:endParaRPr lang="en-US"/>
        </a:p>
      </dgm:t>
    </dgm:pt>
    <dgm:pt modelId="{FDBDAF12-AED6-4416-98E9-1F014F807BC0}" type="pres">
      <dgm:prSet presAssocID="{E8FD21D0-E4CA-4BBE-86C8-3AFD99B02389}" presName="dummy" presStyleCnt="0"/>
      <dgm:spPr/>
    </dgm:pt>
    <dgm:pt modelId="{C528159D-3FA5-4CC3-B4D6-D31B43D93AAD}" type="pres">
      <dgm:prSet presAssocID="{9DB0FAFE-917E-489B-B8B1-C5D7C1CA704E}" presName="sibTrans" presStyleLbl="sibTrans2D1" presStyleIdx="3" presStyleCnt="4"/>
      <dgm:spPr/>
      <dgm:t>
        <a:bodyPr/>
        <a:lstStyle/>
        <a:p>
          <a:endParaRPr lang="en-US"/>
        </a:p>
      </dgm:t>
    </dgm:pt>
  </dgm:ptLst>
  <dgm:cxnLst>
    <dgm:cxn modelId="{8259547D-B466-4A05-8DFD-13B18EA14831}" type="presOf" srcId="{97286D47-4112-41CA-B78B-3252E1AB4E89}" destId="{C075B670-37B8-43FB-BDFC-DE0B3586BB3E}" srcOrd="0" destOrd="0" presId="urn:microsoft.com/office/officeart/2005/8/layout/radial6"/>
    <dgm:cxn modelId="{5390A44E-AC5F-4DE1-8233-86E69AD7D19C}" type="presOf" srcId="{EA59F6F4-0F66-40A9-8833-22D49231BE6F}" destId="{B2312788-B53F-4257-850C-9F7D11FCF0FE}" srcOrd="0" destOrd="0" presId="urn:microsoft.com/office/officeart/2005/8/layout/radial6"/>
    <dgm:cxn modelId="{DD6B1280-9C02-4E74-B1A7-6A3F022320E2}" srcId="{97286D47-4112-41CA-B78B-3252E1AB4E89}" destId="{8F500891-165B-44F8-8513-DD69DEBCD4A2}" srcOrd="0" destOrd="0" parTransId="{9806D9BB-99A8-42A7-A6C5-1ABA3D555662}" sibTransId="{A324E07F-F09F-4974-B117-75771BDD64F9}"/>
    <dgm:cxn modelId="{45229199-B091-4396-A15D-13A298512929}" type="presOf" srcId="{BB7BFD7A-1E0C-4F61-87D0-C50827467211}" destId="{ED3B3A1E-B105-4A4F-BBC6-D26FE7B4B083}" srcOrd="0" destOrd="0" presId="urn:microsoft.com/office/officeart/2005/8/layout/radial6"/>
    <dgm:cxn modelId="{10682912-850F-4FAC-9B11-99C0A62A96C3}" srcId="{8F500891-165B-44F8-8513-DD69DEBCD4A2}" destId="{274BC127-8E3E-4952-8E99-C162263285F2}" srcOrd="2" destOrd="0" parTransId="{B25369DF-BACC-4795-8535-AFF911644E2F}" sibTransId="{139FBD37-2D81-46A7-B045-1C298DD96CE7}"/>
    <dgm:cxn modelId="{B94AEB27-8448-45A9-9D3A-C4132C16C50A}" srcId="{8F500891-165B-44F8-8513-DD69DEBCD4A2}" destId="{CF245BA8-4786-40D7-87BB-2AFCF523928B}" srcOrd="1" destOrd="0" parTransId="{D9E5A435-4DE9-420E-9CBA-1977425D0849}" sibTransId="{EA59F6F4-0F66-40A9-8833-22D49231BE6F}"/>
    <dgm:cxn modelId="{B4643CF6-8145-4B1F-BFD9-6FBA3FF470DF}" srcId="{8F500891-165B-44F8-8513-DD69DEBCD4A2}" destId="{E8FD21D0-E4CA-4BBE-86C8-3AFD99B02389}" srcOrd="3" destOrd="0" parTransId="{FF451562-4FE4-4EEC-B94C-3095EEECB663}" sibTransId="{9DB0FAFE-917E-489B-B8B1-C5D7C1CA704E}"/>
    <dgm:cxn modelId="{FA659960-EF6D-44D8-B336-593C4E447C76}" type="presOf" srcId="{E8FD21D0-E4CA-4BBE-86C8-3AFD99B02389}" destId="{74B09A8C-6D86-4117-B4DD-8606F2B56BD7}" srcOrd="0" destOrd="0" presId="urn:microsoft.com/office/officeart/2005/8/layout/radial6"/>
    <dgm:cxn modelId="{D520495F-6816-4C16-9B4A-BAE5E48B53BB}" type="presOf" srcId="{139FBD37-2D81-46A7-B045-1C298DD96CE7}" destId="{0A9B2E33-D51E-489D-B6D3-61756CBBF5BE}" srcOrd="0" destOrd="0" presId="urn:microsoft.com/office/officeart/2005/8/layout/radial6"/>
    <dgm:cxn modelId="{E98648CF-3641-4F82-B20D-5C0AF7558F5F}" type="presOf" srcId="{FB3BCB13-3623-4C40-A789-CC25A0054BB0}" destId="{9C39292B-660E-46F6-BFC0-A04C3B2D9F89}" srcOrd="0" destOrd="0" presId="urn:microsoft.com/office/officeart/2005/8/layout/radial6"/>
    <dgm:cxn modelId="{A621906A-8BC4-48D0-9152-2B5D1AFD5F7A}" type="presOf" srcId="{274BC127-8E3E-4952-8E99-C162263285F2}" destId="{BCA60AB3-7662-40BE-A62F-76772821D3EE}" srcOrd="0" destOrd="0" presId="urn:microsoft.com/office/officeart/2005/8/layout/radial6"/>
    <dgm:cxn modelId="{39FFD11D-E43E-4A9A-880C-33CC5E1322AE}" type="presOf" srcId="{9DB0FAFE-917E-489B-B8B1-C5D7C1CA704E}" destId="{C528159D-3FA5-4CC3-B4D6-D31B43D93AAD}" srcOrd="0" destOrd="0" presId="urn:microsoft.com/office/officeart/2005/8/layout/radial6"/>
    <dgm:cxn modelId="{9CCEB627-46F1-4221-8E55-27F1D47009B9}" type="presOf" srcId="{CF245BA8-4786-40D7-87BB-2AFCF523928B}" destId="{B66749E3-C505-4FB6-B1C7-BE93B6BBC305}" srcOrd="0" destOrd="0" presId="urn:microsoft.com/office/officeart/2005/8/layout/radial6"/>
    <dgm:cxn modelId="{4E7E12E3-134C-4421-837C-B7D332314114}" srcId="{8F500891-165B-44F8-8513-DD69DEBCD4A2}" destId="{BB7BFD7A-1E0C-4F61-87D0-C50827467211}" srcOrd="0" destOrd="0" parTransId="{24DD1F46-928D-45CA-A0C9-2A69DAA377E5}" sibTransId="{FB3BCB13-3623-4C40-A789-CC25A0054BB0}"/>
    <dgm:cxn modelId="{DA4A8884-80CD-41EF-9F6E-87384930CA86}" type="presOf" srcId="{8F500891-165B-44F8-8513-DD69DEBCD4A2}" destId="{5169C8F4-A878-4AFE-8B9B-8CEF6CF1D0B9}" srcOrd="0" destOrd="0" presId="urn:microsoft.com/office/officeart/2005/8/layout/radial6"/>
    <dgm:cxn modelId="{9EFEEEDC-6C66-48B3-810A-CE1ED8FA6CF4}" type="presParOf" srcId="{C075B670-37B8-43FB-BDFC-DE0B3586BB3E}" destId="{5169C8F4-A878-4AFE-8B9B-8CEF6CF1D0B9}" srcOrd="0" destOrd="0" presId="urn:microsoft.com/office/officeart/2005/8/layout/radial6"/>
    <dgm:cxn modelId="{8E16FFB4-07CB-43D6-9482-8808CC63945E}" type="presParOf" srcId="{C075B670-37B8-43FB-BDFC-DE0B3586BB3E}" destId="{ED3B3A1E-B105-4A4F-BBC6-D26FE7B4B083}" srcOrd="1" destOrd="0" presId="urn:microsoft.com/office/officeart/2005/8/layout/radial6"/>
    <dgm:cxn modelId="{A984D1EC-4F2F-494F-9136-0DEA64F11EB9}" type="presParOf" srcId="{C075B670-37B8-43FB-BDFC-DE0B3586BB3E}" destId="{584C4BA9-8FE2-4612-A33F-F368F571323F}" srcOrd="2" destOrd="0" presId="urn:microsoft.com/office/officeart/2005/8/layout/radial6"/>
    <dgm:cxn modelId="{F45C6C42-1BE9-4130-8088-318CA9B8A1C0}" type="presParOf" srcId="{C075B670-37B8-43FB-BDFC-DE0B3586BB3E}" destId="{9C39292B-660E-46F6-BFC0-A04C3B2D9F89}" srcOrd="3" destOrd="0" presId="urn:microsoft.com/office/officeart/2005/8/layout/radial6"/>
    <dgm:cxn modelId="{C5000AAC-3960-425B-8D7A-12A523448CD7}" type="presParOf" srcId="{C075B670-37B8-43FB-BDFC-DE0B3586BB3E}" destId="{B66749E3-C505-4FB6-B1C7-BE93B6BBC305}" srcOrd="4" destOrd="0" presId="urn:microsoft.com/office/officeart/2005/8/layout/radial6"/>
    <dgm:cxn modelId="{E01AE8C3-C7C2-4C9E-9A75-D51DD7A804FC}" type="presParOf" srcId="{C075B670-37B8-43FB-BDFC-DE0B3586BB3E}" destId="{0DD4211E-CACC-4CC4-AA37-184372389A58}" srcOrd="5" destOrd="0" presId="urn:microsoft.com/office/officeart/2005/8/layout/radial6"/>
    <dgm:cxn modelId="{D36496E2-D907-4202-A0BC-59C0DACEF90F}" type="presParOf" srcId="{C075B670-37B8-43FB-BDFC-DE0B3586BB3E}" destId="{B2312788-B53F-4257-850C-9F7D11FCF0FE}" srcOrd="6" destOrd="0" presId="urn:microsoft.com/office/officeart/2005/8/layout/radial6"/>
    <dgm:cxn modelId="{9418CD05-E49C-4E7D-BE71-1E677FBC834E}" type="presParOf" srcId="{C075B670-37B8-43FB-BDFC-DE0B3586BB3E}" destId="{BCA60AB3-7662-40BE-A62F-76772821D3EE}" srcOrd="7" destOrd="0" presId="urn:microsoft.com/office/officeart/2005/8/layout/radial6"/>
    <dgm:cxn modelId="{C4ED0DA6-4E0E-4557-9E7B-052E60D3C481}" type="presParOf" srcId="{C075B670-37B8-43FB-BDFC-DE0B3586BB3E}" destId="{5822D55F-EDF9-4802-BBE0-BC974086B5F2}" srcOrd="8" destOrd="0" presId="urn:microsoft.com/office/officeart/2005/8/layout/radial6"/>
    <dgm:cxn modelId="{41825A3F-5E92-4C62-B46D-031998AB9BD5}" type="presParOf" srcId="{C075B670-37B8-43FB-BDFC-DE0B3586BB3E}" destId="{0A9B2E33-D51E-489D-B6D3-61756CBBF5BE}" srcOrd="9" destOrd="0" presId="urn:microsoft.com/office/officeart/2005/8/layout/radial6"/>
    <dgm:cxn modelId="{DDCB5353-F881-4774-A941-244268E7CD4A}" type="presParOf" srcId="{C075B670-37B8-43FB-BDFC-DE0B3586BB3E}" destId="{74B09A8C-6D86-4117-B4DD-8606F2B56BD7}" srcOrd="10" destOrd="0" presId="urn:microsoft.com/office/officeart/2005/8/layout/radial6"/>
    <dgm:cxn modelId="{66DAC0A9-EF98-4E1B-B16D-3EAC6C6C8813}" type="presParOf" srcId="{C075B670-37B8-43FB-BDFC-DE0B3586BB3E}" destId="{FDBDAF12-AED6-4416-98E9-1F014F807BC0}" srcOrd="11" destOrd="0" presId="urn:microsoft.com/office/officeart/2005/8/layout/radial6"/>
    <dgm:cxn modelId="{24039E75-6277-476F-B91D-192BB98B9167}" type="presParOf" srcId="{C075B670-37B8-43FB-BDFC-DE0B3586BB3E}" destId="{C528159D-3FA5-4CC3-B4D6-D31B43D93AAD}"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CF31B8-8934-45C9-8E13-FC248357DDCE}" type="doc">
      <dgm:prSet loTypeId="urn:microsoft.com/office/officeart/2005/8/layout/hProcess9" loCatId="process" qsTypeId="urn:microsoft.com/office/officeart/2005/8/quickstyle/simple1" qsCatId="simple" csTypeId="urn:microsoft.com/office/officeart/2005/8/colors/accent1_2" csCatId="accent1" phldr="1"/>
      <dgm:spPr/>
    </dgm:pt>
    <dgm:pt modelId="{E18809CD-945E-4FAA-B219-E8E8BE40D6E0}">
      <dgm:prSet phldrT="[Text]"/>
      <dgm:spPr>
        <a:solidFill>
          <a:srgbClr val="92D050"/>
        </a:solidFill>
        <a:ln>
          <a:solidFill>
            <a:schemeClr val="tx1"/>
          </a:solidFill>
        </a:ln>
      </dgm:spPr>
      <dgm:t>
        <a:bodyPr/>
        <a:lstStyle/>
        <a:p>
          <a:r>
            <a:rPr lang="en-US" dirty="0">
              <a:effectLst>
                <a:outerShdw blurRad="38100" dist="38100" dir="2700000" algn="tl">
                  <a:srgbClr val="000000">
                    <a:alpha val="43137"/>
                  </a:srgbClr>
                </a:outerShdw>
              </a:effectLst>
            </a:rPr>
            <a:t>Student Needs Training</a:t>
          </a:r>
        </a:p>
      </dgm:t>
    </dgm:pt>
    <dgm:pt modelId="{BEFF0602-4FFE-454D-8BAD-F8F15A0B8441}" type="parTrans" cxnId="{EA6FAD25-38CD-42FF-B54C-1D0943056634}">
      <dgm:prSet/>
      <dgm:spPr/>
      <dgm:t>
        <a:bodyPr/>
        <a:lstStyle/>
        <a:p>
          <a:endParaRPr lang="en-US"/>
        </a:p>
      </dgm:t>
    </dgm:pt>
    <dgm:pt modelId="{9D1C9E09-B84E-42E5-9BE5-4B80719EC685}" type="sibTrans" cxnId="{EA6FAD25-38CD-42FF-B54C-1D0943056634}">
      <dgm:prSet/>
      <dgm:spPr/>
      <dgm:t>
        <a:bodyPr/>
        <a:lstStyle/>
        <a:p>
          <a:endParaRPr lang="en-US"/>
        </a:p>
      </dgm:t>
    </dgm:pt>
    <dgm:pt modelId="{7F71F61C-9572-4AC5-B66C-8BCC2345F3F8}">
      <dgm:prSet phldrT="[Text]"/>
      <dgm:spPr>
        <a:solidFill>
          <a:srgbClr val="29DFE3"/>
        </a:solidFill>
        <a:ln>
          <a:solidFill>
            <a:schemeClr val="tx1"/>
          </a:solidFill>
        </a:ln>
      </dgm:spPr>
      <dgm:t>
        <a:bodyPr/>
        <a:lstStyle/>
        <a:p>
          <a:r>
            <a:rPr lang="en-US" dirty="0">
              <a:effectLst>
                <a:outerShdw blurRad="38100" dist="38100" dir="2700000" algn="tl">
                  <a:srgbClr val="000000">
                    <a:alpha val="43137"/>
                  </a:srgbClr>
                </a:outerShdw>
              </a:effectLst>
            </a:rPr>
            <a:t>Employer Needs Qualified People</a:t>
          </a:r>
        </a:p>
      </dgm:t>
    </dgm:pt>
    <dgm:pt modelId="{63F90F2C-DB35-4D11-ACC0-EA690D3576C4}" type="parTrans" cxnId="{FF8D5BC6-7A52-4F7F-BF6A-52847970583C}">
      <dgm:prSet/>
      <dgm:spPr/>
      <dgm:t>
        <a:bodyPr/>
        <a:lstStyle/>
        <a:p>
          <a:endParaRPr lang="en-US"/>
        </a:p>
      </dgm:t>
    </dgm:pt>
    <dgm:pt modelId="{2B3694D3-333E-4B28-991B-D84FB1844132}" type="sibTrans" cxnId="{FF8D5BC6-7A52-4F7F-BF6A-52847970583C}">
      <dgm:prSet/>
      <dgm:spPr/>
      <dgm:t>
        <a:bodyPr/>
        <a:lstStyle/>
        <a:p>
          <a:endParaRPr lang="en-US"/>
        </a:p>
      </dgm:t>
    </dgm:pt>
    <dgm:pt modelId="{E7F8DF19-FF07-4409-8348-C3369930FF0E}">
      <dgm:prSet phldrT="[Text]"/>
      <dgm:spPr>
        <a:solidFill>
          <a:srgbClr val="6954B8"/>
        </a:solidFill>
        <a:ln>
          <a:solidFill>
            <a:schemeClr val="tx1"/>
          </a:solidFill>
        </a:ln>
      </dgm:spPr>
      <dgm:t>
        <a:bodyPr/>
        <a:lstStyle/>
        <a:p>
          <a:r>
            <a:rPr lang="en-US" dirty="0">
              <a:effectLst>
                <a:outerShdw blurRad="38100" dist="38100" dir="2700000" algn="tl">
                  <a:srgbClr val="000000">
                    <a:alpha val="43137"/>
                  </a:srgbClr>
                </a:outerShdw>
              </a:effectLst>
            </a:rPr>
            <a:t>Gainfully Employed</a:t>
          </a:r>
        </a:p>
      </dgm:t>
    </dgm:pt>
    <dgm:pt modelId="{196F60C4-1859-4030-BE63-A81C75537DF4}" type="parTrans" cxnId="{60B18A11-96B7-4BAF-8DF5-58175DB1ED51}">
      <dgm:prSet/>
      <dgm:spPr/>
      <dgm:t>
        <a:bodyPr/>
        <a:lstStyle/>
        <a:p>
          <a:endParaRPr lang="en-US"/>
        </a:p>
      </dgm:t>
    </dgm:pt>
    <dgm:pt modelId="{99A3D476-DAEE-4755-991C-9B9A016D73A6}" type="sibTrans" cxnId="{60B18A11-96B7-4BAF-8DF5-58175DB1ED51}">
      <dgm:prSet/>
      <dgm:spPr/>
      <dgm:t>
        <a:bodyPr/>
        <a:lstStyle/>
        <a:p>
          <a:endParaRPr lang="en-US"/>
        </a:p>
      </dgm:t>
    </dgm:pt>
    <dgm:pt modelId="{58A22DFE-10DC-4DCD-BD21-2F505D18BF24}" type="pres">
      <dgm:prSet presAssocID="{5ECF31B8-8934-45C9-8E13-FC248357DDCE}" presName="CompostProcess" presStyleCnt="0">
        <dgm:presLayoutVars>
          <dgm:dir/>
          <dgm:resizeHandles val="exact"/>
        </dgm:presLayoutVars>
      </dgm:prSet>
      <dgm:spPr/>
    </dgm:pt>
    <dgm:pt modelId="{8F3DBCFB-142C-4EFC-BFAC-528AD41138B9}" type="pres">
      <dgm:prSet presAssocID="{5ECF31B8-8934-45C9-8E13-FC248357DDCE}" presName="arrow" presStyleLbl="bgShp" presStyleIdx="0" presStyleCnt="1"/>
      <dgm:spPr/>
    </dgm:pt>
    <dgm:pt modelId="{C6D35E3F-2392-482D-A55D-174C9BDE969E}" type="pres">
      <dgm:prSet presAssocID="{5ECF31B8-8934-45C9-8E13-FC248357DDCE}" presName="linearProcess" presStyleCnt="0"/>
      <dgm:spPr/>
    </dgm:pt>
    <dgm:pt modelId="{BD41F7C4-CE4C-416B-B269-A8A02B4851D0}" type="pres">
      <dgm:prSet presAssocID="{E18809CD-945E-4FAA-B219-E8E8BE40D6E0}" presName="textNode" presStyleLbl="node1" presStyleIdx="0" presStyleCnt="3">
        <dgm:presLayoutVars>
          <dgm:bulletEnabled val="1"/>
        </dgm:presLayoutVars>
      </dgm:prSet>
      <dgm:spPr/>
      <dgm:t>
        <a:bodyPr/>
        <a:lstStyle/>
        <a:p>
          <a:endParaRPr lang="en-US"/>
        </a:p>
      </dgm:t>
    </dgm:pt>
    <dgm:pt modelId="{C428A7FE-EE48-45F0-94B9-765DC2D4173D}" type="pres">
      <dgm:prSet presAssocID="{9D1C9E09-B84E-42E5-9BE5-4B80719EC685}" presName="sibTrans" presStyleCnt="0"/>
      <dgm:spPr/>
    </dgm:pt>
    <dgm:pt modelId="{697010A1-8CA9-453B-9213-3D9377B590F0}" type="pres">
      <dgm:prSet presAssocID="{7F71F61C-9572-4AC5-B66C-8BCC2345F3F8}" presName="textNode" presStyleLbl="node1" presStyleIdx="1" presStyleCnt="3">
        <dgm:presLayoutVars>
          <dgm:bulletEnabled val="1"/>
        </dgm:presLayoutVars>
      </dgm:prSet>
      <dgm:spPr/>
      <dgm:t>
        <a:bodyPr/>
        <a:lstStyle/>
        <a:p>
          <a:endParaRPr lang="en-US"/>
        </a:p>
      </dgm:t>
    </dgm:pt>
    <dgm:pt modelId="{F9CA521B-4FD4-492F-9450-0AA8A5DED5B5}" type="pres">
      <dgm:prSet presAssocID="{2B3694D3-333E-4B28-991B-D84FB1844132}" presName="sibTrans" presStyleCnt="0"/>
      <dgm:spPr/>
    </dgm:pt>
    <dgm:pt modelId="{128890E9-3BAB-4ECB-83DA-A8404BC23BB0}" type="pres">
      <dgm:prSet presAssocID="{E7F8DF19-FF07-4409-8348-C3369930FF0E}" presName="textNode" presStyleLbl="node1" presStyleIdx="2" presStyleCnt="3">
        <dgm:presLayoutVars>
          <dgm:bulletEnabled val="1"/>
        </dgm:presLayoutVars>
      </dgm:prSet>
      <dgm:spPr/>
      <dgm:t>
        <a:bodyPr/>
        <a:lstStyle/>
        <a:p>
          <a:endParaRPr lang="en-US"/>
        </a:p>
      </dgm:t>
    </dgm:pt>
  </dgm:ptLst>
  <dgm:cxnLst>
    <dgm:cxn modelId="{FADBFBCF-C921-43EC-A058-E6036078392D}" type="presOf" srcId="{E18809CD-945E-4FAA-B219-E8E8BE40D6E0}" destId="{BD41F7C4-CE4C-416B-B269-A8A02B4851D0}" srcOrd="0" destOrd="0" presId="urn:microsoft.com/office/officeart/2005/8/layout/hProcess9"/>
    <dgm:cxn modelId="{EA6FAD25-38CD-42FF-B54C-1D0943056634}" srcId="{5ECF31B8-8934-45C9-8E13-FC248357DDCE}" destId="{E18809CD-945E-4FAA-B219-E8E8BE40D6E0}" srcOrd="0" destOrd="0" parTransId="{BEFF0602-4FFE-454D-8BAD-F8F15A0B8441}" sibTransId="{9D1C9E09-B84E-42E5-9BE5-4B80719EC685}"/>
    <dgm:cxn modelId="{FF8D5BC6-7A52-4F7F-BF6A-52847970583C}" srcId="{5ECF31B8-8934-45C9-8E13-FC248357DDCE}" destId="{7F71F61C-9572-4AC5-B66C-8BCC2345F3F8}" srcOrd="1" destOrd="0" parTransId="{63F90F2C-DB35-4D11-ACC0-EA690D3576C4}" sibTransId="{2B3694D3-333E-4B28-991B-D84FB1844132}"/>
    <dgm:cxn modelId="{80E57A38-7382-4124-8718-D681AFCB520C}" type="presOf" srcId="{E7F8DF19-FF07-4409-8348-C3369930FF0E}" destId="{128890E9-3BAB-4ECB-83DA-A8404BC23BB0}" srcOrd="0" destOrd="0" presId="urn:microsoft.com/office/officeart/2005/8/layout/hProcess9"/>
    <dgm:cxn modelId="{60B18A11-96B7-4BAF-8DF5-58175DB1ED51}" srcId="{5ECF31B8-8934-45C9-8E13-FC248357DDCE}" destId="{E7F8DF19-FF07-4409-8348-C3369930FF0E}" srcOrd="2" destOrd="0" parTransId="{196F60C4-1859-4030-BE63-A81C75537DF4}" sibTransId="{99A3D476-DAEE-4755-991C-9B9A016D73A6}"/>
    <dgm:cxn modelId="{4205EE53-1B37-42E7-A5C8-13579C0B63A6}" type="presOf" srcId="{7F71F61C-9572-4AC5-B66C-8BCC2345F3F8}" destId="{697010A1-8CA9-453B-9213-3D9377B590F0}" srcOrd="0" destOrd="0" presId="urn:microsoft.com/office/officeart/2005/8/layout/hProcess9"/>
    <dgm:cxn modelId="{2A6104AC-64DF-4E83-8CF8-3BD6E4FF1441}" type="presOf" srcId="{5ECF31B8-8934-45C9-8E13-FC248357DDCE}" destId="{58A22DFE-10DC-4DCD-BD21-2F505D18BF24}" srcOrd="0" destOrd="0" presId="urn:microsoft.com/office/officeart/2005/8/layout/hProcess9"/>
    <dgm:cxn modelId="{32DFA78B-CC15-4837-9C1C-279E96A3D73D}" type="presParOf" srcId="{58A22DFE-10DC-4DCD-BD21-2F505D18BF24}" destId="{8F3DBCFB-142C-4EFC-BFAC-528AD41138B9}" srcOrd="0" destOrd="0" presId="urn:microsoft.com/office/officeart/2005/8/layout/hProcess9"/>
    <dgm:cxn modelId="{90C07172-E92A-45B6-A8B4-C42BE862B17F}" type="presParOf" srcId="{58A22DFE-10DC-4DCD-BD21-2F505D18BF24}" destId="{C6D35E3F-2392-482D-A55D-174C9BDE969E}" srcOrd="1" destOrd="0" presId="urn:microsoft.com/office/officeart/2005/8/layout/hProcess9"/>
    <dgm:cxn modelId="{FDDD56E7-05BC-4E58-804C-98FCEECE4D81}" type="presParOf" srcId="{C6D35E3F-2392-482D-A55D-174C9BDE969E}" destId="{BD41F7C4-CE4C-416B-B269-A8A02B4851D0}" srcOrd="0" destOrd="0" presId="urn:microsoft.com/office/officeart/2005/8/layout/hProcess9"/>
    <dgm:cxn modelId="{10D8A14F-736E-451C-84D6-8E837204A59E}" type="presParOf" srcId="{C6D35E3F-2392-482D-A55D-174C9BDE969E}" destId="{C428A7FE-EE48-45F0-94B9-765DC2D4173D}" srcOrd="1" destOrd="0" presId="urn:microsoft.com/office/officeart/2005/8/layout/hProcess9"/>
    <dgm:cxn modelId="{95D58054-1CFB-46B3-AB29-FE81ADF49EE6}" type="presParOf" srcId="{C6D35E3F-2392-482D-A55D-174C9BDE969E}" destId="{697010A1-8CA9-453B-9213-3D9377B590F0}" srcOrd="2" destOrd="0" presId="urn:microsoft.com/office/officeart/2005/8/layout/hProcess9"/>
    <dgm:cxn modelId="{722F5F5A-3E72-4631-B1B4-4A2507621F2C}" type="presParOf" srcId="{C6D35E3F-2392-482D-A55D-174C9BDE969E}" destId="{F9CA521B-4FD4-492F-9450-0AA8A5DED5B5}" srcOrd="3" destOrd="0" presId="urn:microsoft.com/office/officeart/2005/8/layout/hProcess9"/>
    <dgm:cxn modelId="{C054562D-6391-40FA-956C-15A97C2972AE}" type="presParOf" srcId="{C6D35E3F-2392-482D-A55D-174C9BDE969E}" destId="{128890E9-3BAB-4ECB-83DA-A8404BC23BB0}"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4A620D-81DA-48BD-8AF3-C668343A518C}"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0319B5F1-76FB-49B7-ABD7-0491AF1E0B57}">
      <dgm:prSet phldrT="[Text]"/>
      <dgm:spPr/>
      <dgm:t>
        <a:bodyPr/>
        <a:lstStyle/>
        <a:p>
          <a:r>
            <a:rPr lang="en-US" dirty="0">
              <a:solidFill>
                <a:srgbClr val="FF0000"/>
              </a:solidFill>
            </a:rPr>
            <a:t>Today</a:t>
          </a:r>
        </a:p>
      </dgm:t>
    </dgm:pt>
    <dgm:pt modelId="{78F5C4C5-1257-4955-9BF9-74C39078E787}" type="parTrans" cxnId="{6BCC0486-F386-4FE8-B342-50BAFEF4A74B}">
      <dgm:prSet/>
      <dgm:spPr/>
      <dgm:t>
        <a:bodyPr/>
        <a:lstStyle/>
        <a:p>
          <a:endParaRPr lang="en-US"/>
        </a:p>
      </dgm:t>
    </dgm:pt>
    <dgm:pt modelId="{701B6CAC-59F0-4A9B-BAA6-29CCD2A0E374}" type="sibTrans" cxnId="{6BCC0486-F386-4FE8-B342-50BAFEF4A74B}">
      <dgm:prSet/>
      <dgm:spPr/>
      <dgm:t>
        <a:bodyPr/>
        <a:lstStyle/>
        <a:p>
          <a:endParaRPr lang="en-US"/>
        </a:p>
      </dgm:t>
    </dgm:pt>
    <dgm:pt modelId="{C73A3BA9-7A69-4789-9904-84991B4FF514}">
      <dgm:prSet phldrT="[Text]"/>
      <dgm:spPr/>
      <dgm:t>
        <a:bodyPr/>
        <a:lstStyle/>
        <a:p>
          <a:r>
            <a:rPr lang="en-US" dirty="0"/>
            <a:t>Upon Graduation</a:t>
          </a:r>
        </a:p>
      </dgm:t>
    </dgm:pt>
    <dgm:pt modelId="{10FD8096-E11A-4074-BEFE-8C608641EAC2}" type="parTrans" cxnId="{A9F5431B-BB2D-4FE1-A6FD-8ED125E43B7C}">
      <dgm:prSet/>
      <dgm:spPr/>
      <dgm:t>
        <a:bodyPr/>
        <a:lstStyle/>
        <a:p>
          <a:endParaRPr lang="en-US"/>
        </a:p>
      </dgm:t>
    </dgm:pt>
    <dgm:pt modelId="{64D465A7-1A55-4A91-8C33-93777C635638}" type="sibTrans" cxnId="{A9F5431B-BB2D-4FE1-A6FD-8ED125E43B7C}">
      <dgm:prSet/>
      <dgm:spPr/>
      <dgm:t>
        <a:bodyPr/>
        <a:lstStyle/>
        <a:p>
          <a:endParaRPr lang="en-US"/>
        </a:p>
      </dgm:t>
    </dgm:pt>
    <dgm:pt modelId="{BA064269-59F2-492C-B5F4-12C78F31A48C}">
      <dgm:prSet phldrT="[Text]"/>
      <dgm:spPr/>
      <dgm:t>
        <a:bodyPr/>
        <a:lstStyle/>
        <a:p>
          <a:r>
            <a:rPr lang="en-US" dirty="0"/>
            <a:t>Initial Employment</a:t>
          </a:r>
        </a:p>
      </dgm:t>
    </dgm:pt>
    <dgm:pt modelId="{6F7564B0-DCE9-470F-A814-0B2922E82538}" type="parTrans" cxnId="{738B31EC-4F14-42F1-B467-CFE472F41CFE}">
      <dgm:prSet/>
      <dgm:spPr/>
      <dgm:t>
        <a:bodyPr/>
        <a:lstStyle/>
        <a:p>
          <a:endParaRPr lang="en-US"/>
        </a:p>
      </dgm:t>
    </dgm:pt>
    <dgm:pt modelId="{ACE7107E-0BDD-42A5-B995-FF32FFE895D4}" type="sibTrans" cxnId="{738B31EC-4F14-42F1-B467-CFE472F41CFE}">
      <dgm:prSet/>
      <dgm:spPr/>
      <dgm:t>
        <a:bodyPr/>
        <a:lstStyle/>
        <a:p>
          <a:endParaRPr lang="en-US"/>
        </a:p>
      </dgm:t>
    </dgm:pt>
    <dgm:pt modelId="{7A73A933-909B-4987-8B75-4CFF9EF37C5C}">
      <dgm:prSet phldrT="[Text]"/>
      <dgm:spPr/>
      <dgm:t>
        <a:bodyPr/>
        <a:lstStyle/>
        <a:p>
          <a:r>
            <a:rPr lang="en-US" dirty="0"/>
            <a:t>Future</a:t>
          </a:r>
        </a:p>
      </dgm:t>
    </dgm:pt>
    <dgm:pt modelId="{CDD730D1-5A4A-4FD2-91E9-CCF1069A698C}" type="parTrans" cxnId="{BEACD051-F983-465D-A0F7-86774620E8BD}">
      <dgm:prSet/>
      <dgm:spPr/>
      <dgm:t>
        <a:bodyPr/>
        <a:lstStyle/>
        <a:p>
          <a:endParaRPr lang="en-US"/>
        </a:p>
      </dgm:t>
    </dgm:pt>
    <dgm:pt modelId="{18E87CFB-3F0E-4A82-8C32-A48C0EAA8E42}" type="sibTrans" cxnId="{BEACD051-F983-465D-A0F7-86774620E8BD}">
      <dgm:prSet/>
      <dgm:spPr/>
      <dgm:t>
        <a:bodyPr/>
        <a:lstStyle/>
        <a:p>
          <a:endParaRPr lang="en-US"/>
        </a:p>
      </dgm:t>
    </dgm:pt>
    <dgm:pt modelId="{8D232B60-D5DE-4C10-9BCB-70EDB018B758}">
      <dgm:prSet phldrT="[Text]"/>
      <dgm:spPr/>
      <dgm:t>
        <a:bodyPr/>
        <a:lstStyle/>
        <a:p>
          <a:r>
            <a:rPr lang="en-US" dirty="0"/>
            <a:t>1 Year</a:t>
          </a:r>
        </a:p>
      </dgm:t>
    </dgm:pt>
    <dgm:pt modelId="{D382B52A-790B-4607-8AE8-8AC2EEEE2B24}" type="parTrans" cxnId="{06EA8EFA-6EC6-4B46-9A74-C03C186F0FE7}">
      <dgm:prSet/>
      <dgm:spPr/>
      <dgm:t>
        <a:bodyPr/>
        <a:lstStyle/>
        <a:p>
          <a:endParaRPr lang="en-US"/>
        </a:p>
      </dgm:t>
    </dgm:pt>
    <dgm:pt modelId="{A24DA52E-68E6-43AF-A61C-F4B7EB586AD6}" type="sibTrans" cxnId="{06EA8EFA-6EC6-4B46-9A74-C03C186F0FE7}">
      <dgm:prSet/>
      <dgm:spPr/>
      <dgm:t>
        <a:bodyPr/>
        <a:lstStyle/>
        <a:p>
          <a:endParaRPr lang="en-US"/>
        </a:p>
      </dgm:t>
    </dgm:pt>
    <dgm:pt modelId="{279D2C64-2E65-40E7-B362-865EFA41B08C}">
      <dgm:prSet phldrT="[Text]"/>
      <dgm:spPr/>
      <dgm:t>
        <a:bodyPr/>
        <a:lstStyle/>
        <a:p>
          <a:r>
            <a:rPr lang="en-US" dirty="0"/>
            <a:t>3 Years</a:t>
          </a:r>
        </a:p>
      </dgm:t>
    </dgm:pt>
    <dgm:pt modelId="{F7E59C42-4494-4A24-9431-4E62B890DDF8}" type="parTrans" cxnId="{8CD7F2B9-9B1D-4BB9-8E1C-182651FD624C}">
      <dgm:prSet/>
      <dgm:spPr/>
      <dgm:t>
        <a:bodyPr/>
        <a:lstStyle/>
        <a:p>
          <a:endParaRPr lang="en-US"/>
        </a:p>
      </dgm:t>
    </dgm:pt>
    <dgm:pt modelId="{D40BE3C2-DAF5-447B-BDA4-8508FE603287}" type="sibTrans" cxnId="{8CD7F2B9-9B1D-4BB9-8E1C-182651FD624C}">
      <dgm:prSet/>
      <dgm:spPr/>
      <dgm:t>
        <a:bodyPr/>
        <a:lstStyle/>
        <a:p>
          <a:endParaRPr lang="en-US"/>
        </a:p>
      </dgm:t>
    </dgm:pt>
    <dgm:pt modelId="{61DF696F-9B1F-447C-8CF9-0AE8AD86904B}">
      <dgm:prSet phldrT="[Text]"/>
      <dgm:spPr/>
      <dgm:t>
        <a:bodyPr/>
        <a:lstStyle/>
        <a:p>
          <a:r>
            <a:rPr lang="en-US" dirty="0"/>
            <a:t>Looking Ahead</a:t>
          </a:r>
        </a:p>
      </dgm:t>
    </dgm:pt>
    <dgm:pt modelId="{1A0F2F77-B0CD-439D-881F-1834FF4821CE}" type="parTrans" cxnId="{9E4930C3-C171-42D3-B505-8B28D17FFACB}">
      <dgm:prSet/>
      <dgm:spPr/>
    </dgm:pt>
    <dgm:pt modelId="{4491EB59-76F9-4B52-A54E-D3AFFA82D9B9}" type="sibTrans" cxnId="{9E4930C3-C171-42D3-B505-8B28D17FFACB}">
      <dgm:prSet/>
      <dgm:spPr/>
    </dgm:pt>
    <dgm:pt modelId="{31907095-2E14-4C86-BD0C-98F49C6FDFCC}" type="pres">
      <dgm:prSet presAssocID="{724A620D-81DA-48BD-8AF3-C668343A518C}" presName="Name0" presStyleCnt="0">
        <dgm:presLayoutVars>
          <dgm:chMax val="7"/>
          <dgm:chPref val="7"/>
          <dgm:dir/>
          <dgm:animLvl val="lvl"/>
        </dgm:presLayoutVars>
      </dgm:prSet>
      <dgm:spPr/>
      <dgm:t>
        <a:bodyPr/>
        <a:lstStyle/>
        <a:p>
          <a:endParaRPr lang="en-US"/>
        </a:p>
      </dgm:t>
    </dgm:pt>
    <dgm:pt modelId="{598F174C-5961-4134-935C-90210AE8AD81}" type="pres">
      <dgm:prSet presAssocID="{0319B5F1-76FB-49B7-ABD7-0491AF1E0B57}" presName="Accent1" presStyleCnt="0"/>
      <dgm:spPr/>
    </dgm:pt>
    <dgm:pt modelId="{D6BEB4AF-C01E-4706-9D6C-37C5AE24DBE2}" type="pres">
      <dgm:prSet presAssocID="{0319B5F1-76FB-49B7-ABD7-0491AF1E0B57}" presName="Accent" presStyleLbl="node1" presStyleIdx="0" presStyleCnt="2"/>
      <dgm:spPr/>
    </dgm:pt>
    <dgm:pt modelId="{8CFA6652-92AC-49D7-96FD-7BFEB5EDE028}" type="pres">
      <dgm:prSet presAssocID="{0319B5F1-76FB-49B7-ABD7-0491AF1E0B57}" presName="Child1" presStyleLbl="revTx" presStyleIdx="0" presStyleCnt="4">
        <dgm:presLayoutVars>
          <dgm:chMax val="0"/>
          <dgm:chPref val="0"/>
          <dgm:bulletEnabled val="1"/>
        </dgm:presLayoutVars>
      </dgm:prSet>
      <dgm:spPr/>
      <dgm:t>
        <a:bodyPr/>
        <a:lstStyle/>
        <a:p>
          <a:endParaRPr lang="en-US"/>
        </a:p>
      </dgm:t>
    </dgm:pt>
    <dgm:pt modelId="{32EFA808-17C2-4E19-8BBF-91CAC31E818B}" type="pres">
      <dgm:prSet presAssocID="{0319B5F1-76FB-49B7-ABD7-0491AF1E0B57}" presName="Parent1" presStyleLbl="revTx" presStyleIdx="1" presStyleCnt="4">
        <dgm:presLayoutVars>
          <dgm:chMax val="1"/>
          <dgm:chPref val="1"/>
          <dgm:bulletEnabled val="1"/>
        </dgm:presLayoutVars>
      </dgm:prSet>
      <dgm:spPr/>
      <dgm:t>
        <a:bodyPr/>
        <a:lstStyle/>
        <a:p>
          <a:endParaRPr lang="en-US"/>
        </a:p>
      </dgm:t>
    </dgm:pt>
    <dgm:pt modelId="{543A1DCB-7245-4202-8AFA-350EDA3CE0FF}" type="pres">
      <dgm:prSet presAssocID="{7A73A933-909B-4987-8B75-4CFF9EF37C5C}" presName="Accent2" presStyleCnt="0"/>
      <dgm:spPr/>
    </dgm:pt>
    <dgm:pt modelId="{9515D4DD-1EAA-4730-A12C-96F630EFA9CA}" type="pres">
      <dgm:prSet presAssocID="{7A73A933-909B-4987-8B75-4CFF9EF37C5C}" presName="Accent" presStyleLbl="node1" presStyleIdx="1" presStyleCnt="2"/>
      <dgm:spPr/>
    </dgm:pt>
    <dgm:pt modelId="{A95A6BDD-2922-4AD5-8064-6B737DA47330}" type="pres">
      <dgm:prSet presAssocID="{7A73A933-909B-4987-8B75-4CFF9EF37C5C}" presName="Child2" presStyleLbl="revTx" presStyleIdx="2" presStyleCnt="4">
        <dgm:presLayoutVars>
          <dgm:chMax val="0"/>
          <dgm:chPref val="0"/>
          <dgm:bulletEnabled val="1"/>
        </dgm:presLayoutVars>
      </dgm:prSet>
      <dgm:spPr/>
      <dgm:t>
        <a:bodyPr/>
        <a:lstStyle/>
        <a:p>
          <a:endParaRPr lang="en-US"/>
        </a:p>
      </dgm:t>
    </dgm:pt>
    <dgm:pt modelId="{E977106A-9DA6-40FF-BA8E-9FE137D0F24C}" type="pres">
      <dgm:prSet presAssocID="{7A73A933-909B-4987-8B75-4CFF9EF37C5C}" presName="Parent2" presStyleLbl="revTx" presStyleIdx="3" presStyleCnt="4">
        <dgm:presLayoutVars>
          <dgm:chMax val="1"/>
          <dgm:chPref val="1"/>
          <dgm:bulletEnabled val="1"/>
        </dgm:presLayoutVars>
      </dgm:prSet>
      <dgm:spPr/>
      <dgm:t>
        <a:bodyPr/>
        <a:lstStyle/>
        <a:p>
          <a:endParaRPr lang="en-US"/>
        </a:p>
      </dgm:t>
    </dgm:pt>
  </dgm:ptLst>
  <dgm:cxnLst>
    <dgm:cxn modelId="{8CD7F2B9-9B1D-4BB9-8E1C-182651FD624C}" srcId="{7A73A933-909B-4987-8B75-4CFF9EF37C5C}" destId="{279D2C64-2E65-40E7-B362-865EFA41B08C}" srcOrd="1" destOrd="0" parTransId="{F7E59C42-4494-4A24-9431-4E62B890DDF8}" sibTransId="{D40BE3C2-DAF5-447B-BDA4-8508FE603287}"/>
    <dgm:cxn modelId="{62F66E3F-C6C7-4511-9554-0D7360BF4CCD}" type="presOf" srcId="{8D232B60-D5DE-4C10-9BCB-70EDB018B758}" destId="{A95A6BDD-2922-4AD5-8064-6B737DA47330}" srcOrd="0" destOrd="0" presId="urn:microsoft.com/office/officeart/2009/layout/CircleArrowProcess"/>
    <dgm:cxn modelId="{6BCC0486-F386-4FE8-B342-50BAFEF4A74B}" srcId="{724A620D-81DA-48BD-8AF3-C668343A518C}" destId="{0319B5F1-76FB-49B7-ABD7-0491AF1E0B57}" srcOrd="0" destOrd="0" parTransId="{78F5C4C5-1257-4955-9BF9-74C39078E787}" sibTransId="{701B6CAC-59F0-4A9B-BAA6-29CCD2A0E374}"/>
    <dgm:cxn modelId="{B3E78BC6-923B-43CF-8057-8B458FA60C29}" type="presOf" srcId="{C73A3BA9-7A69-4789-9904-84991B4FF514}" destId="{8CFA6652-92AC-49D7-96FD-7BFEB5EDE028}" srcOrd="0" destOrd="0" presId="urn:microsoft.com/office/officeart/2009/layout/CircleArrowProcess"/>
    <dgm:cxn modelId="{8B70144A-FAEF-45F9-8BAC-D462AF4F0684}" type="presOf" srcId="{279D2C64-2E65-40E7-B362-865EFA41B08C}" destId="{A95A6BDD-2922-4AD5-8064-6B737DA47330}" srcOrd="0" destOrd="1" presId="urn:microsoft.com/office/officeart/2009/layout/CircleArrowProcess"/>
    <dgm:cxn modelId="{540F72FE-1C16-4443-81FE-A5E308035DD2}" type="presOf" srcId="{61DF696F-9B1F-447C-8CF9-0AE8AD86904B}" destId="{A95A6BDD-2922-4AD5-8064-6B737DA47330}" srcOrd="0" destOrd="2" presId="urn:microsoft.com/office/officeart/2009/layout/CircleArrowProcess"/>
    <dgm:cxn modelId="{608B7F62-BA5B-4E39-95EA-3B0DD677275B}" type="presOf" srcId="{724A620D-81DA-48BD-8AF3-C668343A518C}" destId="{31907095-2E14-4C86-BD0C-98F49C6FDFCC}" srcOrd="0" destOrd="0" presId="urn:microsoft.com/office/officeart/2009/layout/CircleArrowProcess"/>
    <dgm:cxn modelId="{EE679BBE-CAC7-490D-A778-599FA1784C25}" type="presOf" srcId="{BA064269-59F2-492C-B5F4-12C78F31A48C}" destId="{8CFA6652-92AC-49D7-96FD-7BFEB5EDE028}" srcOrd="0" destOrd="1" presId="urn:microsoft.com/office/officeart/2009/layout/CircleArrowProcess"/>
    <dgm:cxn modelId="{0A93E1DF-EE48-4DD0-ACC7-03FDCA1FFA80}" type="presOf" srcId="{0319B5F1-76FB-49B7-ABD7-0491AF1E0B57}" destId="{32EFA808-17C2-4E19-8BBF-91CAC31E818B}" srcOrd="0" destOrd="0" presId="urn:microsoft.com/office/officeart/2009/layout/CircleArrowProcess"/>
    <dgm:cxn modelId="{9E4930C3-C171-42D3-B505-8B28D17FFACB}" srcId="{7A73A933-909B-4987-8B75-4CFF9EF37C5C}" destId="{61DF696F-9B1F-447C-8CF9-0AE8AD86904B}" srcOrd="2" destOrd="0" parTransId="{1A0F2F77-B0CD-439D-881F-1834FF4821CE}" sibTransId="{4491EB59-76F9-4B52-A54E-D3AFFA82D9B9}"/>
    <dgm:cxn modelId="{07EA16E4-F185-4890-960D-E2C91BF40844}" type="presOf" srcId="{7A73A933-909B-4987-8B75-4CFF9EF37C5C}" destId="{E977106A-9DA6-40FF-BA8E-9FE137D0F24C}" srcOrd="0" destOrd="0" presId="urn:microsoft.com/office/officeart/2009/layout/CircleArrowProcess"/>
    <dgm:cxn modelId="{738B31EC-4F14-42F1-B467-CFE472F41CFE}" srcId="{0319B5F1-76FB-49B7-ABD7-0491AF1E0B57}" destId="{BA064269-59F2-492C-B5F4-12C78F31A48C}" srcOrd="1" destOrd="0" parTransId="{6F7564B0-DCE9-470F-A814-0B2922E82538}" sibTransId="{ACE7107E-0BDD-42A5-B995-FF32FFE895D4}"/>
    <dgm:cxn modelId="{06EA8EFA-6EC6-4B46-9A74-C03C186F0FE7}" srcId="{7A73A933-909B-4987-8B75-4CFF9EF37C5C}" destId="{8D232B60-D5DE-4C10-9BCB-70EDB018B758}" srcOrd="0" destOrd="0" parTransId="{D382B52A-790B-4607-8AE8-8AC2EEEE2B24}" sibTransId="{A24DA52E-68E6-43AF-A61C-F4B7EB586AD6}"/>
    <dgm:cxn modelId="{BEACD051-F983-465D-A0F7-86774620E8BD}" srcId="{724A620D-81DA-48BD-8AF3-C668343A518C}" destId="{7A73A933-909B-4987-8B75-4CFF9EF37C5C}" srcOrd="1" destOrd="0" parTransId="{CDD730D1-5A4A-4FD2-91E9-CCF1069A698C}" sibTransId="{18E87CFB-3F0E-4A82-8C32-A48C0EAA8E42}"/>
    <dgm:cxn modelId="{A9F5431B-BB2D-4FE1-A6FD-8ED125E43B7C}" srcId="{0319B5F1-76FB-49B7-ABD7-0491AF1E0B57}" destId="{C73A3BA9-7A69-4789-9904-84991B4FF514}" srcOrd="0" destOrd="0" parTransId="{10FD8096-E11A-4074-BEFE-8C608641EAC2}" sibTransId="{64D465A7-1A55-4A91-8C33-93777C635638}"/>
    <dgm:cxn modelId="{BBA756FC-520C-461E-B769-CE1950FCB13D}" type="presParOf" srcId="{31907095-2E14-4C86-BD0C-98F49C6FDFCC}" destId="{598F174C-5961-4134-935C-90210AE8AD81}" srcOrd="0" destOrd="0" presId="urn:microsoft.com/office/officeart/2009/layout/CircleArrowProcess"/>
    <dgm:cxn modelId="{A39F0D64-7282-43E2-9A57-9175901A407D}" type="presParOf" srcId="{598F174C-5961-4134-935C-90210AE8AD81}" destId="{D6BEB4AF-C01E-4706-9D6C-37C5AE24DBE2}" srcOrd="0" destOrd="0" presId="urn:microsoft.com/office/officeart/2009/layout/CircleArrowProcess"/>
    <dgm:cxn modelId="{CF437087-CA83-44FB-9DBA-3C37ABD2CF49}" type="presParOf" srcId="{31907095-2E14-4C86-BD0C-98F49C6FDFCC}" destId="{8CFA6652-92AC-49D7-96FD-7BFEB5EDE028}" srcOrd="1" destOrd="0" presId="urn:microsoft.com/office/officeart/2009/layout/CircleArrowProcess"/>
    <dgm:cxn modelId="{1ED2A6FA-3261-4F0C-8F76-C1C5D4611F2F}" type="presParOf" srcId="{31907095-2E14-4C86-BD0C-98F49C6FDFCC}" destId="{32EFA808-17C2-4E19-8BBF-91CAC31E818B}" srcOrd="2" destOrd="0" presId="urn:microsoft.com/office/officeart/2009/layout/CircleArrowProcess"/>
    <dgm:cxn modelId="{27BA4B15-B365-4A4A-ACC1-6AB5D3580D47}" type="presParOf" srcId="{31907095-2E14-4C86-BD0C-98F49C6FDFCC}" destId="{543A1DCB-7245-4202-8AFA-350EDA3CE0FF}" srcOrd="3" destOrd="0" presId="urn:microsoft.com/office/officeart/2009/layout/CircleArrowProcess"/>
    <dgm:cxn modelId="{502644D0-5A84-47ED-91A7-329C366A9A74}" type="presParOf" srcId="{543A1DCB-7245-4202-8AFA-350EDA3CE0FF}" destId="{9515D4DD-1EAA-4730-A12C-96F630EFA9CA}" srcOrd="0" destOrd="0" presId="urn:microsoft.com/office/officeart/2009/layout/CircleArrowProcess"/>
    <dgm:cxn modelId="{5926D547-610B-4049-8FB3-A61A3686EEC0}" type="presParOf" srcId="{31907095-2E14-4C86-BD0C-98F49C6FDFCC}" destId="{A95A6BDD-2922-4AD5-8064-6B737DA47330}" srcOrd="4" destOrd="0" presId="urn:microsoft.com/office/officeart/2009/layout/CircleArrowProcess"/>
    <dgm:cxn modelId="{FDBBCE68-0A47-4AA1-93BC-EF299E2836A6}" type="presParOf" srcId="{31907095-2E14-4C86-BD0C-98F49C6FDFCC}" destId="{E977106A-9DA6-40FF-BA8E-9FE137D0F24C}"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BD641B-EED9-4F9E-843E-13EFD662023A}"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9AF28533-6D7D-4789-A302-80FB7E7A0E68}">
      <dgm:prSet phldrT="[Text]"/>
      <dgm:spPr/>
      <dgm:t>
        <a:bodyPr/>
        <a:lstStyle/>
        <a:p>
          <a:r>
            <a:rPr lang="en-US" dirty="0"/>
            <a:t>Student Training</a:t>
          </a:r>
        </a:p>
      </dgm:t>
    </dgm:pt>
    <dgm:pt modelId="{92FE5164-876A-494F-B066-A76118691009}" type="parTrans" cxnId="{25EDDE80-43EB-414D-967A-020ED3C70BB2}">
      <dgm:prSet/>
      <dgm:spPr/>
      <dgm:t>
        <a:bodyPr/>
        <a:lstStyle/>
        <a:p>
          <a:endParaRPr lang="en-US"/>
        </a:p>
      </dgm:t>
    </dgm:pt>
    <dgm:pt modelId="{87CB670B-3659-422A-BC42-721804599D6D}" type="sibTrans" cxnId="{25EDDE80-43EB-414D-967A-020ED3C70BB2}">
      <dgm:prSet/>
      <dgm:spPr/>
      <dgm:t>
        <a:bodyPr/>
        <a:lstStyle/>
        <a:p>
          <a:endParaRPr lang="en-US"/>
        </a:p>
      </dgm:t>
    </dgm:pt>
    <dgm:pt modelId="{6034E4B4-CFFF-4298-B4E8-742B7C028A65}">
      <dgm:prSet phldrT="[Text]"/>
      <dgm:spPr/>
      <dgm:t>
        <a:bodyPr/>
        <a:lstStyle/>
        <a:p>
          <a:r>
            <a:rPr lang="en-US" dirty="0"/>
            <a:t>Community Need</a:t>
          </a:r>
        </a:p>
      </dgm:t>
    </dgm:pt>
    <dgm:pt modelId="{94EC3819-89EC-4B00-AD4B-25B1A11CAE40}" type="parTrans" cxnId="{939A0D7B-4C08-4BE2-BA2B-C78ACB3AD583}">
      <dgm:prSet/>
      <dgm:spPr/>
      <dgm:t>
        <a:bodyPr/>
        <a:lstStyle/>
        <a:p>
          <a:endParaRPr lang="en-US"/>
        </a:p>
      </dgm:t>
    </dgm:pt>
    <dgm:pt modelId="{9F2A1F74-793B-43F2-A91D-8346E9DC18C2}" type="sibTrans" cxnId="{939A0D7B-4C08-4BE2-BA2B-C78ACB3AD583}">
      <dgm:prSet/>
      <dgm:spPr/>
      <dgm:t>
        <a:bodyPr/>
        <a:lstStyle/>
        <a:p>
          <a:endParaRPr lang="en-US"/>
        </a:p>
      </dgm:t>
    </dgm:pt>
    <dgm:pt modelId="{2404E115-CEBE-411E-A5C2-56D55428D2C5}" type="pres">
      <dgm:prSet presAssocID="{32BD641B-EED9-4F9E-843E-13EFD662023A}" presName="compositeShape" presStyleCnt="0">
        <dgm:presLayoutVars>
          <dgm:chMax val="2"/>
          <dgm:dir/>
          <dgm:resizeHandles val="exact"/>
        </dgm:presLayoutVars>
      </dgm:prSet>
      <dgm:spPr/>
      <dgm:t>
        <a:bodyPr/>
        <a:lstStyle/>
        <a:p>
          <a:endParaRPr lang="en-US"/>
        </a:p>
      </dgm:t>
    </dgm:pt>
    <dgm:pt modelId="{52A30AB4-56D6-41DD-B505-9250DA6D567F}" type="pres">
      <dgm:prSet presAssocID="{32BD641B-EED9-4F9E-843E-13EFD662023A}" presName="divider" presStyleLbl="fgShp" presStyleIdx="0" presStyleCnt="1"/>
      <dgm:spPr/>
    </dgm:pt>
    <dgm:pt modelId="{4BC9B035-A5D0-4D3E-AEBE-11E39F075033}" type="pres">
      <dgm:prSet presAssocID="{9AF28533-6D7D-4789-A302-80FB7E7A0E68}" presName="downArrow" presStyleLbl="node1" presStyleIdx="0" presStyleCnt="2"/>
      <dgm:spPr>
        <a:solidFill>
          <a:srgbClr val="29DFE3"/>
        </a:solidFill>
        <a:ln>
          <a:solidFill>
            <a:schemeClr val="tx1"/>
          </a:solidFill>
        </a:ln>
      </dgm:spPr>
    </dgm:pt>
    <dgm:pt modelId="{4AF98EC1-2761-4027-963B-6CEBA1101090}" type="pres">
      <dgm:prSet presAssocID="{9AF28533-6D7D-4789-A302-80FB7E7A0E68}" presName="downArrowText" presStyleLbl="revTx" presStyleIdx="0" presStyleCnt="2">
        <dgm:presLayoutVars>
          <dgm:bulletEnabled val="1"/>
        </dgm:presLayoutVars>
      </dgm:prSet>
      <dgm:spPr/>
      <dgm:t>
        <a:bodyPr/>
        <a:lstStyle/>
        <a:p>
          <a:endParaRPr lang="en-US"/>
        </a:p>
      </dgm:t>
    </dgm:pt>
    <dgm:pt modelId="{0511B6FA-B5CC-4F46-8276-91B03D23736B}" type="pres">
      <dgm:prSet presAssocID="{6034E4B4-CFFF-4298-B4E8-742B7C028A65}" presName="upArrow" presStyleLbl="node1" presStyleIdx="1" presStyleCnt="2"/>
      <dgm:spPr>
        <a:solidFill>
          <a:srgbClr val="6954B8"/>
        </a:solidFill>
        <a:ln>
          <a:solidFill>
            <a:schemeClr val="tx1"/>
          </a:solidFill>
        </a:ln>
      </dgm:spPr>
    </dgm:pt>
    <dgm:pt modelId="{31F57524-43DC-466D-8482-CD8A8EABF3DF}" type="pres">
      <dgm:prSet presAssocID="{6034E4B4-CFFF-4298-B4E8-742B7C028A65}" presName="upArrowText" presStyleLbl="revTx" presStyleIdx="1" presStyleCnt="2">
        <dgm:presLayoutVars>
          <dgm:bulletEnabled val="1"/>
        </dgm:presLayoutVars>
      </dgm:prSet>
      <dgm:spPr/>
      <dgm:t>
        <a:bodyPr/>
        <a:lstStyle/>
        <a:p>
          <a:endParaRPr lang="en-US"/>
        </a:p>
      </dgm:t>
    </dgm:pt>
  </dgm:ptLst>
  <dgm:cxnLst>
    <dgm:cxn modelId="{939A0D7B-4C08-4BE2-BA2B-C78ACB3AD583}" srcId="{32BD641B-EED9-4F9E-843E-13EFD662023A}" destId="{6034E4B4-CFFF-4298-B4E8-742B7C028A65}" srcOrd="1" destOrd="0" parTransId="{94EC3819-89EC-4B00-AD4B-25B1A11CAE40}" sibTransId="{9F2A1F74-793B-43F2-A91D-8346E9DC18C2}"/>
    <dgm:cxn modelId="{25EDDE80-43EB-414D-967A-020ED3C70BB2}" srcId="{32BD641B-EED9-4F9E-843E-13EFD662023A}" destId="{9AF28533-6D7D-4789-A302-80FB7E7A0E68}" srcOrd="0" destOrd="0" parTransId="{92FE5164-876A-494F-B066-A76118691009}" sibTransId="{87CB670B-3659-422A-BC42-721804599D6D}"/>
    <dgm:cxn modelId="{1A224ECE-E9CA-4093-AC37-0664B4973017}" type="presOf" srcId="{6034E4B4-CFFF-4298-B4E8-742B7C028A65}" destId="{31F57524-43DC-466D-8482-CD8A8EABF3DF}" srcOrd="0" destOrd="0" presId="urn:microsoft.com/office/officeart/2005/8/layout/arrow3"/>
    <dgm:cxn modelId="{9CB87E5A-AE44-4173-98AB-715F7A9DEF09}" type="presOf" srcId="{9AF28533-6D7D-4789-A302-80FB7E7A0E68}" destId="{4AF98EC1-2761-4027-963B-6CEBA1101090}" srcOrd="0" destOrd="0" presId="urn:microsoft.com/office/officeart/2005/8/layout/arrow3"/>
    <dgm:cxn modelId="{10A09C13-35A7-47A9-96FC-3EAF16F135CF}" type="presOf" srcId="{32BD641B-EED9-4F9E-843E-13EFD662023A}" destId="{2404E115-CEBE-411E-A5C2-56D55428D2C5}" srcOrd="0" destOrd="0" presId="urn:microsoft.com/office/officeart/2005/8/layout/arrow3"/>
    <dgm:cxn modelId="{CD7572EC-C8F6-477F-B549-FD3F1AC31E3E}" type="presParOf" srcId="{2404E115-CEBE-411E-A5C2-56D55428D2C5}" destId="{52A30AB4-56D6-41DD-B505-9250DA6D567F}" srcOrd="0" destOrd="0" presId="urn:microsoft.com/office/officeart/2005/8/layout/arrow3"/>
    <dgm:cxn modelId="{2EC496D4-AC23-4B17-89FE-281EFE46C601}" type="presParOf" srcId="{2404E115-CEBE-411E-A5C2-56D55428D2C5}" destId="{4BC9B035-A5D0-4D3E-AEBE-11E39F075033}" srcOrd="1" destOrd="0" presId="urn:microsoft.com/office/officeart/2005/8/layout/arrow3"/>
    <dgm:cxn modelId="{0885AE7D-F911-4634-8440-A3950EB68F73}" type="presParOf" srcId="{2404E115-CEBE-411E-A5C2-56D55428D2C5}" destId="{4AF98EC1-2761-4027-963B-6CEBA1101090}" srcOrd="2" destOrd="0" presId="urn:microsoft.com/office/officeart/2005/8/layout/arrow3"/>
    <dgm:cxn modelId="{81C6A872-9816-4298-A0BF-A7A28D7ACC60}" type="presParOf" srcId="{2404E115-CEBE-411E-A5C2-56D55428D2C5}" destId="{0511B6FA-B5CC-4F46-8276-91B03D23736B}" srcOrd="3" destOrd="0" presId="urn:microsoft.com/office/officeart/2005/8/layout/arrow3"/>
    <dgm:cxn modelId="{5D86BDBB-E788-430C-8445-4D2B42A5357D}" type="presParOf" srcId="{2404E115-CEBE-411E-A5C2-56D55428D2C5}" destId="{31F57524-43DC-466D-8482-CD8A8EABF3DF}"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D3F00D-64FB-4607-B2FE-956F3B4CA35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C823147-A9FD-44C9-8D1F-B55D075D40F6}">
      <dgm:prSet phldrT="[Text]"/>
      <dgm:spPr>
        <a:ln>
          <a:solidFill>
            <a:schemeClr val="tx1"/>
          </a:solidFill>
        </a:ln>
      </dgm:spPr>
      <dgm:t>
        <a:bodyPr/>
        <a:lstStyle/>
        <a:p>
          <a:r>
            <a:rPr lang="en-US" dirty="0">
              <a:effectLst>
                <a:outerShdw blurRad="38100" dist="38100" dir="2700000" algn="tl">
                  <a:srgbClr val="000000">
                    <a:alpha val="43137"/>
                  </a:srgbClr>
                </a:outerShdw>
              </a:effectLst>
            </a:rPr>
            <a:t>IAIP and Strategic Goals</a:t>
          </a:r>
        </a:p>
      </dgm:t>
    </dgm:pt>
    <dgm:pt modelId="{21249907-776D-4204-8277-AA42D6CDCDF7}" type="parTrans" cxnId="{969E9A8E-1AE8-457C-921F-2CBBC9454CE0}">
      <dgm:prSet/>
      <dgm:spPr/>
      <dgm:t>
        <a:bodyPr/>
        <a:lstStyle/>
        <a:p>
          <a:endParaRPr lang="en-US"/>
        </a:p>
      </dgm:t>
    </dgm:pt>
    <dgm:pt modelId="{57823277-7CDD-463F-9D11-81E81AE4B95E}" type="sibTrans" cxnId="{969E9A8E-1AE8-457C-921F-2CBBC9454CE0}">
      <dgm:prSet/>
      <dgm:spPr/>
      <dgm:t>
        <a:bodyPr/>
        <a:lstStyle/>
        <a:p>
          <a:endParaRPr lang="en-US"/>
        </a:p>
      </dgm:t>
    </dgm:pt>
    <dgm:pt modelId="{30ED075C-ED1D-4E8A-9A0D-21631605364B}">
      <dgm:prSet phldrT="[Text]"/>
      <dgm:spPr>
        <a:ln>
          <a:solidFill>
            <a:schemeClr val="tx1"/>
          </a:solidFill>
        </a:ln>
      </dgm:spPr>
      <dgm:t>
        <a:bodyPr/>
        <a:lstStyle/>
        <a:p>
          <a:r>
            <a:rPr lang="en-US" dirty="0">
              <a:effectLst>
                <a:outerShdw blurRad="38100" dist="38100" dir="2700000" algn="tl">
                  <a:srgbClr val="000000">
                    <a:alpha val="43137"/>
                  </a:srgbClr>
                </a:outerShdw>
              </a:effectLst>
            </a:rPr>
            <a:t>Approval process and other requirements</a:t>
          </a:r>
        </a:p>
      </dgm:t>
    </dgm:pt>
    <dgm:pt modelId="{FC268488-3938-4883-BDEC-7B0E39A38ED8}" type="parTrans" cxnId="{56987D6C-2358-458B-AA70-F721AA7F653B}">
      <dgm:prSet/>
      <dgm:spPr/>
      <dgm:t>
        <a:bodyPr/>
        <a:lstStyle/>
        <a:p>
          <a:endParaRPr lang="en-US"/>
        </a:p>
      </dgm:t>
    </dgm:pt>
    <dgm:pt modelId="{0FA9BC90-C72E-444A-8FFA-6C40282DA6EF}" type="sibTrans" cxnId="{56987D6C-2358-458B-AA70-F721AA7F653B}">
      <dgm:prSet/>
      <dgm:spPr/>
      <dgm:t>
        <a:bodyPr/>
        <a:lstStyle/>
        <a:p>
          <a:endParaRPr lang="en-US"/>
        </a:p>
      </dgm:t>
    </dgm:pt>
    <dgm:pt modelId="{BAFE5300-0E98-4FCE-86D2-E27EA5B4798F}">
      <dgm:prSet phldrT="[Text]"/>
      <dgm:spPr>
        <a:ln>
          <a:solidFill>
            <a:schemeClr val="tx1"/>
          </a:solidFill>
        </a:ln>
      </dgm:spPr>
      <dgm:t>
        <a:bodyPr/>
        <a:lstStyle/>
        <a:p>
          <a:r>
            <a:rPr lang="en-US" dirty="0">
              <a:effectLst>
                <a:outerShdw blurRad="38100" dist="38100" dir="2700000" algn="tl">
                  <a:srgbClr val="000000">
                    <a:alpha val="43137"/>
                  </a:srgbClr>
                </a:outerShdw>
              </a:effectLst>
            </a:rPr>
            <a:t>Clear SOC Code Identified</a:t>
          </a:r>
        </a:p>
      </dgm:t>
    </dgm:pt>
    <dgm:pt modelId="{4C66E162-327E-4F12-B873-D78F100E7EEC}" type="parTrans" cxnId="{F6779A95-BAAF-48B4-A958-9A7560367D03}">
      <dgm:prSet/>
      <dgm:spPr/>
      <dgm:t>
        <a:bodyPr/>
        <a:lstStyle/>
        <a:p>
          <a:endParaRPr lang="en-US"/>
        </a:p>
      </dgm:t>
    </dgm:pt>
    <dgm:pt modelId="{09F82521-AB0B-4066-83DB-61364F38FA86}" type="sibTrans" cxnId="{F6779A95-BAAF-48B4-A958-9A7560367D03}">
      <dgm:prSet/>
      <dgm:spPr/>
      <dgm:t>
        <a:bodyPr/>
        <a:lstStyle/>
        <a:p>
          <a:endParaRPr lang="en-US"/>
        </a:p>
      </dgm:t>
    </dgm:pt>
    <dgm:pt modelId="{4EEB1FA2-D38C-4061-AE4A-501C87C41DAB}">
      <dgm:prSet phldrT="[Text]"/>
      <dgm:spPr>
        <a:ln>
          <a:solidFill>
            <a:schemeClr val="tx1"/>
          </a:solidFill>
        </a:ln>
      </dgm:spPr>
      <dgm:t>
        <a:bodyPr/>
        <a:lstStyle/>
        <a:p>
          <a:r>
            <a:rPr lang="en-US" dirty="0">
              <a:effectLst>
                <a:outerShdw blurRad="38100" dist="38100" dir="2700000" algn="tl">
                  <a:srgbClr val="000000">
                    <a:alpha val="43137"/>
                  </a:srgbClr>
                </a:outerShdw>
              </a:effectLst>
            </a:rPr>
            <a:t>Employment Trends Overall in Community </a:t>
          </a:r>
        </a:p>
      </dgm:t>
    </dgm:pt>
    <dgm:pt modelId="{A8A2840E-0A8A-44FF-9B62-743DD7268C05}" type="parTrans" cxnId="{0161C71F-2474-4C39-A515-246236DC52A2}">
      <dgm:prSet/>
      <dgm:spPr/>
      <dgm:t>
        <a:bodyPr/>
        <a:lstStyle/>
        <a:p>
          <a:endParaRPr lang="en-US"/>
        </a:p>
      </dgm:t>
    </dgm:pt>
    <dgm:pt modelId="{1E061BEF-4CF8-4B4D-85CC-8CA011A07A24}" type="sibTrans" cxnId="{0161C71F-2474-4C39-A515-246236DC52A2}">
      <dgm:prSet/>
      <dgm:spPr/>
      <dgm:t>
        <a:bodyPr/>
        <a:lstStyle/>
        <a:p>
          <a:endParaRPr lang="en-US"/>
        </a:p>
      </dgm:t>
    </dgm:pt>
    <dgm:pt modelId="{292834F2-8F22-469F-B113-BDAD3BAA974A}">
      <dgm:prSet phldrT="[Text]"/>
      <dgm:spPr>
        <a:ln>
          <a:solidFill>
            <a:schemeClr val="tx1"/>
          </a:solidFill>
        </a:ln>
      </dgm:spPr>
      <dgm:t>
        <a:bodyPr/>
        <a:lstStyle/>
        <a:p>
          <a:r>
            <a:rPr lang="en-US" dirty="0">
              <a:effectLst>
                <a:outerShdw blurRad="38100" dist="38100" dir="2700000" algn="tl">
                  <a:srgbClr val="000000">
                    <a:alpha val="43137"/>
                  </a:srgbClr>
                </a:outerShdw>
              </a:effectLst>
            </a:rPr>
            <a:t>Importance of Clear Outcomes</a:t>
          </a:r>
        </a:p>
      </dgm:t>
    </dgm:pt>
    <dgm:pt modelId="{2757625A-813C-4E0F-96CC-C2D0C1A2987F}" type="parTrans" cxnId="{D634D65C-35F0-481F-9532-8DC478807C30}">
      <dgm:prSet/>
      <dgm:spPr/>
      <dgm:t>
        <a:bodyPr/>
        <a:lstStyle/>
        <a:p>
          <a:endParaRPr lang="en-US"/>
        </a:p>
      </dgm:t>
    </dgm:pt>
    <dgm:pt modelId="{97607F65-9D06-42EF-B7FC-0CBB6B763EEE}" type="sibTrans" cxnId="{D634D65C-35F0-481F-9532-8DC478807C30}">
      <dgm:prSet/>
      <dgm:spPr/>
      <dgm:t>
        <a:bodyPr/>
        <a:lstStyle/>
        <a:p>
          <a:endParaRPr lang="en-US"/>
        </a:p>
      </dgm:t>
    </dgm:pt>
    <dgm:pt modelId="{2AE53B3A-715F-447E-A944-A68246CFD126}" type="pres">
      <dgm:prSet presAssocID="{30D3F00D-64FB-4607-B2FE-956F3B4CA358}" presName="diagram" presStyleCnt="0">
        <dgm:presLayoutVars>
          <dgm:dir/>
          <dgm:resizeHandles val="exact"/>
        </dgm:presLayoutVars>
      </dgm:prSet>
      <dgm:spPr/>
      <dgm:t>
        <a:bodyPr/>
        <a:lstStyle/>
        <a:p>
          <a:endParaRPr lang="en-US"/>
        </a:p>
      </dgm:t>
    </dgm:pt>
    <dgm:pt modelId="{70FB5FE7-231F-469B-B8DE-A7F750C03486}" type="pres">
      <dgm:prSet presAssocID="{4C823147-A9FD-44C9-8D1F-B55D075D40F6}" presName="node" presStyleLbl="node1" presStyleIdx="0" presStyleCnt="5">
        <dgm:presLayoutVars>
          <dgm:bulletEnabled val="1"/>
        </dgm:presLayoutVars>
      </dgm:prSet>
      <dgm:spPr/>
      <dgm:t>
        <a:bodyPr/>
        <a:lstStyle/>
        <a:p>
          <a:endParaRPr lang="en-US"/>
        </a:p>
      </dgm:t>
    </dgm:pt>
    <dgm:pt modelId="{DF89379C-55EB-4753-A33D-296D7B76349C}" type="pres">
      <dgm:prSet presAssocID="{57823277-7CDD-463F-9D11-81E81AE4B95E}" presName="sibTrans" presStyleCnt="0"/>
      <dgm:spPr/>
    </dgm:pt>
    <dgm:pt modelId="{0E02DE12-8D3A-4C28-8A2E-B5A5B889786A}" type="pres">
      <dgm:prSet presAssocID="{30ED075C-ED1D-4E8A-9A0D-21631605364B}" presName="node" presStyleLbl="node1" presStyleIdx="1" presStyleCnt="5">
        <dgm:presLayoutVars>
          <dgm:bulletEnabled val="1"/>
        </dgm:presLayoutVars>
      </dgm:prSet>
      <dgm:spPr/>
      <dgm:t>
        <a:bodyPr/>
        <a:lstStyle/>
        <a:p>
          <a:endParaRPr lang="en-US"/>
        </a:p>
      </dgm:t>
    </dgm:pt>
    <dgm:pt modelId="{9D13DC89-ABBB-455E-98CA-AD98C6272173}" type="pres">
      <dgm:prSet presAssocID="{0FA9BC90-C72E-444A-8FFA-6C40282DA6EF}" presName="sibTrans" presStyleCnt="0"/>
      <dgm:spPr/>
    </dgm:pt>
    <dgm:pt modelId="{2C9EB344-004A-425B-AD08-4CC4CCA0A878}" type="pres">
      <dgm:prSet presAssocID="{BAFE5300-0E98-4FCE-86D2-E27EA5B4798F}" presName="node" presStyleLbl="node1" presStyleIdx="2" presStyleCnt="5">
        <dgm:presLayoutVars>
          <dgm:bulletEnabled val="1"/>
        </dgm:presLayoutVars>
      </dgm:prSet>
      <dgm:spPr/>
      <dgm:t>
        <a:bodyPr/>
        <a:lstStyle/>
        <a:p>
          <a:endParaRPr lang="en-US"/>
        </a:p>
      </dgm:t>
    </dgm:pt>
    <dgm:pt modelId="{BBFD2116-3D7D-4777-A82C-4000926EA8AF}" type="pres">
      <dgm:prSet presAssocID="{09F82521-AB0B-4066-83DB-61364F38FA86}" presName="sibTrans" presStyleCnt="0"/>
      <dgm:spPr/>
    </dgm:pt>
    <dgm:pt modelId="{1CA98EDC-A0B0-4CD0-B353-8D848B2987F2}" type="pres">
      <dgm:prSet presAssocID="{4EEB1FA2-D38C-4061-AE4A-501C87C41DAB}" presName="node" presStyleLbl="node1" presStyleIdx="3" presStyleCnt="5">
        <dgm:presLayoutVars>
          <dgm:bulletEnabled val="1"/>
        </dgm:presLayoutVars>
      </dgm:prSet>
      <dgm:spPr/>
      <dgm:t>
        <a:bodyPr/>
        <a:lstStyle/>
        <a:p>
          <a:endParaRPr lang="en-US"/>
        </a:p>
      </dgm:t>
    </dgm:pt>
    <dgm:pt modelId="{F173618C-33F0-4B8E-95DD-FCBB5C33C8FE}" type="pres">
      <dgm:prSet presAssocID="{1E061BEF-4CF8-4B4D-85CC-8CA011A07A24}" presName="sibTrans" presStyleCnt="0"/>
      <dgm:spPr/>
    </dgm:pt>
    <dgm:pt modelId="{FAF3AB81-F7D7-43B3-8C32-20CCC412FCBC}" type="pres">
      <dgm:prSet presAssocID="{292834F2-8F22-469F-B113-BDAD3BAA974A}" presName="node" presStyleLbl="node1" presStyleIdx="4" presStyleCnt="5">
        <dgm:presLayoutVars>
          <dgm:bulletEnabled val="1"/>
        </dgm:presLayoutVars>
      </dgm:prSet>
      <dgm:spPr/>
      <dgm:t>
        <a:bodyPr/>
        <a:lstStyle/>
        <a:p>
          <a:endParaRPr lang="en-US"/>
        </a:p>
      </dgm:t>
    </dgm:pt>
  </dgm:ptLst>
  <dgm:cxnLst>
    <dgm:cxn modelId="{969E9A8E-1AE8-457C-921F-2CBBC9454CE0}" srcId="{30D3F00D-64FB-4607-B2FE-956F3B4CA358}" destId="{4C823147-A9FD-44C9-8D1F-B55D075D40F6}" srcOrd="0" destOrd="0" parTransId="{21249907-776D-4204-8277-AA42D6CDCDF7}" sibTransId="{57823277-7CDD-463F-9D11-81E81AE4B95E}"/>
    <dgm:cxn modelId="{0161C71F-2474-4C39-A515-246236DC52A2}" srcId="{30D3F00D-64FB-4607-B2FE-956F3B4CA358}" destId="{4EEB1FA2-D38C-4061-AE4A-501C87C41DAB}" srcOrd="3" destOrd="0" parTransId="{A8A2840E-0A8A-44FF-9B62-743DD7268C05}" sibTransId="{1E061BEF-4CF8-4B4D-85CC-8CA011A07A24}"/>
    <dgm:cxn modelId="{0F35DC91-6C0F-4956-9B51-E1146D624D2D}" type="presOf" srcId="{292834F2-8F22-469F-B113-BDAD3BAA974A}" destId="{FAF3AB81-F7D7-43B3-8C32-20CCC412FCBC}" srcOrd="0" destOrd="0" presId="urn:microsoft.com/office/officeart/2005/8/layout/default"/>
    <dgm:cxn modelId="{F8296C0D-73B8-4A08-8903-C920B7D2B690}" type="presOf" srcId="{4C823147-A9FD-44C9-8D1F-B55D075D40F6}" destId="{70FB5FE7-231F-469B-B8DE-A7F750C03486}" srcOrd="0" destOrd="0" presId="urn:microsoft.com/office/officeart/2005/8/layout/default"/>
    <dgm:cxn modelId="{878FF2DC-BB88-4029-8D65-B307E81A52D5}" type="presOf" srcId="{30D3F00D-64FB-4607-B2FE-956F3B4CA358}" destId="{2AE53B3A-715F-447E-A944-A68246CFD126}" srcOrd="0" destOrd="0" presId="urn:microsoft.com/office/officeart/2005/8/layout/default"/>
    <dgm:cxn modelId="{840451AB-667C-489E-95F7-73F34B7157E6}" type="presOf" srcId="{30ED075C-ED1D-4E8A-9A0D-21631605364B}" destId="{0E02DE12-8D3A-4C28-8A2E-B5A5B889786A}" srcOrd="0" destOrd="0" presId="urn:microsoft.com/office/officeart/2005/8/layout/default"/>
    <dgm:cxn modelId="{56987D6C-2358-458B-AA70-F721AA7F653B}" srcId="{30D3F00D-64FB-4607-B2FE-956F3B4CA358}" destId="{30ED075C-ED1D-4E8A-9A0D-21631605364B}" srcOrd="1" destOrd="0" parTransId="{FC268488-3938-4883-BDEC-7B0E39A38ED8}" sibTransId="{0FA9BC90-C72E-444A-8FFA-6C40282DA6EF}"/>
    <dgm:cxn modelId="{5606BFB0-FB1B-48C8-8E88-95DBAC3BE638}" type="presOf" srcId="{4EEB1FA2-D38C-4061-AE4A-501C87C41DAB}" destId="{1CA98EDC-A0B0-4CD0-B353-8D848B2987F2}" srcOrd="0" destOrd="0" presId="urn:microsoft.com/office/officeart/2005/8/layout/default"/>
    <dgm:cxn modelId="{D634D65C-35F0-481F-9532-8DC478807C30}" srcId="{30D3F00D-64FB-4607-B2FE-956F3B4CA358}" destId="{292834F2-8F22-469F-B113-BDAD3BAA974A}" srcOrd="4" destOrd="0" parTransId="{2757625A-813C-4E0F-96CC-C2D0C1A2987F}" sibTransId="{97607F65-9D06-42EF-B7FC-0CBB6B763EEE}"/>
    <dgm:cxn modelId="{F6779A95-BAAF-48B4-A958-9A7560367D03}" srcId="{30D3F00D-64FB-4607-B2FE-956F3B4CA358}" destId="{BAFE5300-0E98-4FCE-86D2-E27EA5B4798F}" srcOrd="2" destOrd="0" parTransId="{4C66E162-327E-4F12-B873-D78F100E7EEC}" sibTransId="{09F82521-AB0B-4066-83DB-61364F38FA86}"/>
    <dgm:cxn modelId="{F8968BF8-3393-479F-B50C-FCE26BFBCA1F}" type="presOf" srcId="{BAFE5300-0E98-4FCE-86D2-E27EA5B4798F}" destId="{2C9EB344-004A-425B-AD08-4CC4CCA0A878}" srcOrd="0" destOrd="0" presId="urn:microsoft.com/office/officeart/2005/8/layout/default"/>
    <dgm:cxn modelId="{1E5FC680-39BD-452C-8CC0-D8A6789E08E9}" type="presParOf" srcId="{2AE53B3A-715F-447E-A944-A68246CFD126}" destId="{70FB5FE7-231F-469B-B8DE-A7F750C03486}" srcOrd="0" destOrd="0" presId="urn:microsoft.com/office/officeart/2005/8/layout/default"/>
    <dgm:cxn modelId="{6C1302C9-A5B9-4B47-8EA2-F8B7B79FC8CF}" type="presParOf" srcId="{2AE53B3A-715F-447E-A944-A68246CFD126}" destId="{DF89379C-55EB-4753-A33D-296D7B76349C}" srcOrd="1" destOrd="0" presId="urn:microsoft.com/office/officeart/2005/8/layout/default"/>
    <dgm:cxn modelId="{35ACB98A-9C8D-4C0E-A058-B490A9EB33E0}" type="presParOf" srcId="{2AE53B3A-715F-447E-A944-A68246CFD126}" destId="{0E02DE12-8D3A-4C28-8A2E-B5A5B889786A}" srcOrd="2" destOrd="0" presId="urn:microsoft.com/office/officeart/2005/8/layout/default"/>
    <dgm:cxn modelId="{AFF7927E-5FD7-4DFC-949B-2C49CA665792}" type="presParOf" srcId="{2AE53B3A-715F-447E-A944-A68246CFD126}" destId="{9D13DC89-ABBB-455E-98CA-AD98C6272173}" srcOrd="3" destOrd="0" presId="urn:microsoft.com/office/officeart/2005/8/layout/default"/>
    <dgm:cxn modelId="{0EAE7A15-F95E-4FD7-9FF6-25874607516C}" type="presParOf" srcId="{2AE53B3A-715F-447E-A944-A68246CFD126}" destId="{2C9EB344-004A-425B-AD08-4CC4CCA0A878}" srcOrd="4" destOrd="0" presId="urn:microsoft.com/office/officeart/2005/8/layout/default"/>
    <dgm:cxn modelId="{ADB101BD-BC07-4754-8A39-0EEE2D4A9320}" type="presParOf" srcId="{2AE53B3A-715F-447E-A944-A68246CFD126}" destId="{BBFD2116-3D7D-4777-A82C-4000926EA8AF}" srcOrd="5" destOrd="0" presId="urn:microsoft.com/office/officeart/2005/8/layout/default"/>
    <dgm:cxn modelId="{413979D8-F819-40A2-9236-B94741A90B3D}" type="presParOf" srcId="{2AE53B3A-715F-447E-A944-A68246CFD126}" destId="{1CA98EDC-A0B0-4CD0-B353-8D848B2987F2}" srcOrd="6" destOrd="0" presId="urn:microsoft.com/office/officeart/2005/8/layout/default"/>
    <dgm:cxn modelId="{F465449E-7778-46A7-9532-C29FE96BF9E7}" type="presParOf" srcId="{2AE53B3A-715F-447E-A944-A68246CFD126}" destId="{F173618C-33F0-4B8E-95DD-FCBB5C33C8FE}" srcOrd="7" destOrd="0" presId="urn:microsoft.com/office/officeart/2005/8/layout/default"/>
    <dgm:cxn modelId="{4101F8A1-9AEC-497B-82FF-7BA8CD2C2E40}" type="presParOf" srcId="{2AE53B3A-715F-447E-A944-A68246CFD126}" destId="{FAF3AB81-F7D7-43B3-8C32-20CCC412FCBC}"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2C5E02F-905E-4D29-AB25-682E2B131CED}" type="doc">
      <dgm:prSet loTypeId="urn:microsoft.com/office/officeart/2005/8/layout/gear1" loCatId="relationship" qsTypeId="urn:microsoft.com/office/officeart/2005/8/quickstyle/simple2" qsCatId="simple" csTypeId="urn:microsoft.com/office/officeart/2005/8/colors/colorful1" csCatId="colorful" phldr="1"/>
      <dgm:spPr/>
      <dgm:t>
        <a:bodyPr/>
        <a:lstStyle/>
        <a:p>
          <a:endParaRPr lang="en-US"/>
        </a:p>
      </dgm:t>
    </dgm:pt>
    <dgm:pt modelId="{702227BD-0AA2-4C90-A574-326ACED98A16}">
      <dgm:prSet phldrT="[Text]" custT="1"/>
      <dgm:spPr>
        <a:effectLst>
          <a:outerShdw blurRad="50800" dist="38100" dir="2700000" algn="tl" rotWithShape="0">
            <a:prstClr val="black">
              <a:alpha val="40000"/>
            </a:prstClr>
          </a:outerShdw>
        </a:effectLst>
      </dgm:spPr>
      <dgm:t>
        <a:bodyPr/>
        <a:lstStyle/>
        <a:p>
          <a:r>
            <a:rPr lang="en-US" sz="1800" b="1" dirty="0">
              <a:latin typeface="Segoe UI" panose="020B0502040204020203" pitchFamily="34" charset="0"/>
              <a:ea typeface="Segoe UI" panose="020B0502040204020203" pitchFamily="34" charset="0"/>
              <a:cs typeface="Segoe UI" panose="020B0502040204020203" pitchFamily="34" charset="0"/>
            </a:rPr>
            <a:t>Educational Administration</a:t>
          </a:r>
        </a:p>
      </dgm:t>
    </dgm:pt>
    <dgm:pt modelId="{CF50AB1C-895B-4AB6-A7F3-9909603336AD}" type="parTrans" cxnId="{3AD67235-EC77-4DAA-A350-2F710E410DCE}">
      <dgm:prSet/>
      <dgm:spPr/>
      <dgm:t>
        <a:bodyPr/>
        <a:lstStyle/>
        <a:p>
          <a:endParaRPr lang="en-US"/>
        </a:p>
      </dgm:t>
    </dgm:pt>
    <dgm:pt modelId="{5AC23CC9-5E23-4FC9-8194-6E847B80F0D9}" type="sibTrans" cxnId="{3AD67235-EC77-4DAA-A350-2F710E410DCE}">
      <dgm:prSet/>
      <dgm:spPr>
        <a:effectLst>
          <a:outerShdw blurRad="50800" dist="38100" dir="2700000" algn="tl" rotWithShape="0">
            <a:prstClr val="black">
              <a:alpha val="40000"/>
            </a:prstClr>
          </a:outerShdw>
        </a:effectLst>
      </dgm:spPr>
      <dgm:t>
        <a:bodyPr/>
        <a:lstStyle/>
        <a:p>
          <a:endParaRPr lang="en-US"/>
        </a:p>
      </dgm:t>
    </dgm:pt>
    <dgm:pt modelId="{BB786E83-CB7D-469C-956C-CA3656F12B4C}">
      <dgm:prSet phldrT="[Text]" custT="1"/>
      <dgm:spPr>
        <a:effectLst>
          <a:outerShdw blurRad="50800" dist="38100" dir="2700000" algn="tl" rotWithShape="0">
            <a:prstClr val="black">
              <a:alpha val="40000"/>
            </a:prstClr>
          </a:outerShdw>
        </a:effectLst>
      </dgm:spPr>
      <dgm:t>
        <a:bodyPr anchor="ctr"/>
        <a:lstStyle/>
        <a:p>
          <a:r>
            <a:rPr lang="en-US" sz="1600" b="1" dirty="0">
              <a:solidFill>
                <a:schemeClr val="accent2">
                  <a:lumMod val="50000"/>
                </a:schemeClr>
              </a:solidFill>
              <a:latin typeface="Segoe UI" panose="020B0502040204020203" pitchFamily="34" charset="0"/>
              <a:ea typeface="Segoe UI" panose="020B0502040204020203" pitchFamily="34" charset="0"/>
              <a:cs typeface="Segoe UI" panose="020B0502040204020203" pitchFamily="34" charset="0"/>
            </a:rPr>
            <a:t>Dir of Education</a:t>
          </a:r>
        </a:p>
      </dgm:t>
    </dgm:pt>
    <dgm:pt modelId="{76988F91-5D8F-403F-93AB-6F44E0785C88}" type="parTrans" cxnId="{B73786CD-8455-443A-B11D-E62765898503}">
      <dgm:prSet/>
      <dgm:spPr/>
      <dgm:t>
        <a:bodyPr/>
        <a:lstStyle/>
        <a:p>
          <a:endParaRPr lang="en-US"/>
        </a:p>
      </dgm:t>
    </dgm:pt>
    <dgm:pt modelId="{C91065AF-83FB-4060-B422-D0D66C25965C}" type="sibTrans" cxnId="{B73786CD-8455-443A-B11D-E62765898503}">
      <dgm:prSet/>
      <dgm:spPr/>
      <dgm:t>
        <a:bodyPr/>
        <a:lstStyle/>
        <a:p>
          <a:endParaRPr lang="en-US"/>
        </a:p>
      </dgm:t>
    </dgm:pt>
    <dgm:pt modelId="{DE424A44-CEDE-4B57-8699-723220A0A62C}">
      <dgm:prSet phldrT="[Text]" custT="1"/>
      <dgm:spPr>
        <a:effectLst>
          <a:outerShdw blurRad="50800" dist="38100" dir="2700000" algn="tl" rotWithShape="0">
            <a:prstClr val="black">
              <a:alpha val="40000"/>
            </a:prstClr>
          </a:outerShdw>
        </a:effectLst>
      </dgm:spPr>
      <dgm:t>
        <a:bodyPr/>
        <a:lstStyle/>
        <a:p>
          <a:r>
            <a:rPr lang="en-US" sz="2000" b="1" dirty="0">
              <a:latin typeface="Segoe UI" panose="020B0502040204020203" pitchFamily="34" charset="0"/>
              <a:ea typeface="Segoe UI" panose="020B0502040204020203" pitchFamily="34" charset="0"/>
              <a:cs typeface="Segoe UI" panose="020B0502040204020203" pitchFamily="34" charset="0"/>
            </a:rPr>
            <a:t>Faculty</a:t>
          </a:r>
        </a:p>
      </dgm:t>
    </dgm:pt>
    <dgm:pt modelId="{AE48F94F-D0EF-492E-BDA7-7F1A1FBFE3B4}" type="parTrans" cxnId="{EBF0A326-0383-4F59-97BD-B9AA22BEE9B5}">
      <dgm:prSet/>
      <dgm:spPr/>
      <dgm:t>
        <a:bodyPr/>
        <a:lstStyle/>
        <a:p>
          <a:endParaRPr lang="en-US"/>
        </a:p>
      </dgm:t>
    </dgm:pt>
    <dgm:pt modelId="{43742A73-07EF-4D42-BDAC-4DF1B59FADDC}" type="sibTrans" cxnId="{EBF0A326-0383-4F59-97BD-B9AA22BEE9B5}">
      <dgm:prSet/>
      <dgm:spPr>
        <a:effectLst>
          <a:outerShdw blurRad="50800" dist="38100" dir="2700000" algn="tl" rotWithShape="0">
            <a:prstClr val="black">
              <a:alpha val="40000"/>
            </a:prstClr>
          </a:outerShdw>
        </a:effectLst>
      </dgm:spPr>
      <dgm:t>
        <a:bodyPr/>
        <a:lstStyle/>
        <a:p>
          <a:endParaRPr lang="en-US"/>
        </a:p>
      </dgm:t>
    </dgm:pt>
    <dgm:pt modelId="{4410C09C-EA0A-4E7F-A419-0C2758C95F7D}">
      <dgm:prSet phldrT="[Text]" custT="1"/>
      <dgm:spPr>
        <a:effectLst>
          <a:outerShdw blurRad="50800" dist="38100" dir="2700000" algn="tl" rotWithShape="0">
            <a:prstClr val="black">
              <a:alpha val="40000"/>
            </a:prstClr>
          </a:outerShdw>
        </a:effectLst>
      </dgm:spPr>
      <dgm:t>
        <a:bodyPr anchor="ctr"/>
        <a:lstStyle/>
        <a:p>
          <a:r>
            <a:rPr lang="en-US" sz="1600" b="1" dirty="0">
              <a:solidFill>
                <a:schemeClr val="accent2">
                  <a:lumMod val="50000"/>
                </a:schemeClr>
              </a:solidFill>
              <a:latin typeface="Segoe UI" panose="020B0502040204020203" pitchFamily="34" charset="0"/>
              <a:ea typeface="Segoe UI" panose="020B0502040204020203" pitchFamily="34" charset="0"/>
              <a:cs typeface="Segoe UI" panose="020B0502040204020203" pitchFamily="34" charset="0"/>
            </a:rPr>
            <a:t>Program Chair</a:t>
          </a:r>
        </a:p>
      </dgm:t>
    </dgm:pt>
    <dgm:pt modelId="{FF670A51-FBA1-440D-9163-825513799C98}" type="parTrans" cxnId="{07667C11-FCA8-483C-9D3E-A5EA38A4AE41}">
      <dgm:prSet/>
      <dgm:spPr/>
      <dgm:t>
        <a:bodyPr/>
        <a:lstStyle/>
        <a:p>
          <a:endParaRPr lang="en-US"/>
        </a:p>
      </dgm:t>
    </dgm:pt>
    <dgm:pt modelId="{C0F1C056-F651-402D-8E32-03CF1E78EF4B}" type="sibTrans" cxnId="{07667C11-FCA8-483C-9D3E-A5EA38A4AE41}">
      <dgm:prSet/>
      <dgm:spPr/>
      <dgm:t>
        <a:bodyPr/>
        <a:lstStyle/>
        <a:p>
          <a:endParaRPr lang="en-US"/>
        </a:p>
      </dgm:t>
    </dgm:pt>
    <dgm:pt modelId="{3BFE0DF4-6CEE-49DB-A8F6-084242D18E78}">
      <dgm:prSet phldrT="[Text]" custT="1"/>
      <dgm:spPr>
        <a:effectLst>
          <a:outerShdw blurRad="50800" dist="38100" dir="2700000" algn="tl" rotWithShape="0">
            <a:prstClr val="black">
              <a:alpha val="40000"/>
            </a:prstClr>
          </a:outerShdw>
        </a:effectLst>
      </dgm:spPr>
      <dgm:t>
        <a:bodyPr anchor="ctr"/>
        <a:lstStyle/>
        <a:p>
          <a:r>
            <a:rPr lang="en-US" sz="1600" b="1" dirty="0">
              <a:solidFill>
                <a:schemeClr val="accent2">
                  <a:lumMod val="50000"/>
                </a:schemeClr>
              </a:solidFill>
              <a:latin typeface="Segoe UI" panose="020B0502040204020203" pitchFamily="34" charset="0"/>
              <a:ea typeface="Segoe UI" panose="020B0502040204020203" pitchFamily="34" charset="0"/>
              <a:cs typeface="Segoe UI" panose="020B0502040204020203" pitchFamily="34" charset="0"/>
            </a:rPr>
            <a:t>LRS Coordinator</a:t>
          </a:r>
        </a:p>
      </dgm:t>
    </dgm:pt>
    <dgm:pt modelId="{07E669AE-F928-4F8E-B66C-EE75768B8D98}" type="parTrans" cxnId="{3F27A294-67B2-480E-BB7B-2E73AFEF9303}">
      <dgm:prSet/>
      <dgm:spPr/>
      <dgm:t>
        <a:bodyPr/>
        <a:lstStyle/>
        <a:p>
          <a:endParaRPr lang="en-US"/>
        </a:p>
      </dgm:t>
    </dgm:pt>
    <dgm:pt modelId="{8628D90F-72AC-4573-9A22-49D45920988C}" type="sibTrans" cxnId="{3F27A294-67B2-480E-BB7B-2E73AFEF9303}">
      <dgm:prSet/>
      <dgm:spPr/>
      <dgm:t>
        <a:bodyPr/>
        <a:lstStyle/>
        <a:p>
          <a:endParaRPr lang="en-US"/>
        </a:p>
      </dgm:t>
    </dgm:pt>
    <dgm:pt modelId="{474DA63A-2ACB-45EF-862D-56EE1817294E}">
      <dgm:prSet phldrT="[Text]"/>
      <dgm:spPr>
        <a:effectLst>
          <a:outerShdw blurRad="50800" dist="38100" dir="2700000" algn="tl" rotWithShape="0">
            <a:prstClr val="black">
              <a:alpha val="40000"/>
            </a:prstClr>
          </a:outerShdw>
        </a:effectLst>
      </dgm:spPr>
      <dgm:t>
        <a:bodyPr/>
        <a:lstStyle/>
        <a:p>
          <a:r>
            <a:rPr lang="en-US" b="1" dirty="0">
              <a:latin typeface="Segoe UI" panose="020B0502040204020203" pitchFamily="34" charset="0"/>
              <a:ea typeface="Segoe UI" panose="020B0502040204020203" pitchFamily="34" charset="0"/>
              <a:cs typeface="Segoe UI" panose="020B0502040204020203" pitchFamily="34" charset="0"/>
            </a:rPr>
            <a:t>Student Services</a:t>
          </a:r>
        </a:p>
      </dgm:t>
    </dgm:pt>
    <dgm:pt modelId="{3EB23E7E-2E81-4C4C-8460-462F75F1553A}" type="parTrans" cxnId="{4433855A-7DE2-47F0-857F-20D0BD6664C6}">
      <dgm:prSet/>
      <dgm:spPr/>
      <dgm:t>
        <a:bodyPr/>
        <a:lstStyle/>
        <a:p>
          <a:endParaRPr lang="en-US"/>
        </a:p>
      </dgm:t>
    </dgm:pt>
    <dgm:pt modelId="{ECF334B7-05E1-4C88-A54F-2D5FAD9BFFF0}" type="sibTrans" cxnId="{4433855A-7DE2-47F0-857F-20D0BD6664C6}">
      <dgm:prSet/>
      <dgm:spPr>
        <a:effectLst>
          <a:outerShdw blurRad="50800" dist="38100" dir="2700000" algn="tl" rotWithShape="0">
            <a:prstClr val="black">
              <a:alpha val="40000"/>
            </a:prstClr>
          </a:outerShdw>
        </a:effectLst>
      </dgm:spPr>
      <dgm:t>
        <a:bodyPr/>
        <a:lstStyle/>
        <a:p>
          <a:endParaRPr lang="en-US"/>
        </a:p>
      </dgm:t>
    </dgm:pt>
    <dgm:pt modelId="{20654EAB-7726-459A-9F38-FEDDB643207B}">
      <dgm:prSet phldrT="[Text]" custT="1"/>
      <dgm:spPr>
        <a:effectLst>
          <a:outerShdw blurRad="50800" dist="38100" dir="2700000" algn="tl" rotWithShape="0">
            <a:prstClr val="black">
              <a:alpha val="40000"/>
            </a:prstClr>
          </a:outerShdw>
        </a:effectLst>
      </dgm:spPr>
      <dgm:t>
        <a:bodyPr anchor="ctr"/>
        <a:lstStyle/>
        <a:p>
          <a:r>
            <a:rPr lang="en-US" sz="1600" b="1" dirty="0">
              <a:solidFill>
                <a:schemeClr val="accent3">
                  <a:lumMod val="50000"/>
                </a:schemeClr>
              </a:solidFill>
              <a:effectLst/>
              <a:latin typeface="Segoe UI" panose="020B0502040204020203" pitchFamily="34" charset="0"/>
              <a:ea typeface="Segoe UI" panose="020B0502040204020203" pitchFamily="34" charset="0"/>
              <a:cs typeface="Segoe UI" panose="020B0502040204020203" pitchFamily="34" charset="0"/>
            </a:rPr>
            <a:t>Qualifications</a:t>
          </a:r>
        </a:p>
      </dgm:t>
    </dgm:pt>
    <dgm:pt modelId="{2D6646E1-3C65-4ACB-B6B5-8C5F387AF32D}" type="parTrans" cxnId="{AD5F216D-2AD9-4468-B3BA-82BB5282293E}">
      <dgm:prSet/>
      <dgm:spPr/>
      <dgm:t>
        <a:bodyPr/>
        <a:lstStyle/>
        <a:p>
          <a:endParaRPr lang="en-US"/>
        </a:p>
      </dgm:t>
    </dgm:pt>
    <dgm:pt modelId="{86E3EA43-C98A-4807-A570-813A93060FC3}" type="sibTrans" cxnId="{AD5F216D-2AD9-4468-B3BA-82BB5282293E}">
      <dgm:prSet/>
      <dgm:spPr/>
      <dgm:t>
        <a:bodyPr/>
        <a:lstStyle/>
        <a:p>
          <a:endParaRPr lang="en-US"/>
        </a:p>
      </dgm:t>
    </dgm:pt>
    <dgm:pt modelId="{6AD21396-1B5F-442B-99A7-16B2176BE88B}">
      <dgm:prSet phldrT="[Text]" custScaleY="44093" custLinFactNeighborY="-29985"/>
      <dgm:spPr>
        <a:effectLst>
          <a:outerShdw blurRad="50800" dist="38100" dir="2700000" algn="tl" rotWithShape="0">
            <a:prstClr val="black">
              <a:alpha val="40000"/>
            </a:prstClr>
          </a:outerShdw>
        </a:effectLst>
      </dgm:spPr>
      <dgm:t>
        <a:bodyPr/>
        <a:lstStyle/>
        <a:p>
          <a:endParaRPr lang="en-US"/>
        </a:p>
      </dgm:t>
    </dgm:pt>
    <dgm:pt modelId="{4505AD17-6617-407E-BE3B-81706E2C49F3}" type="parTrans" cxnId="{84EB52AB-96CF-4739-BEA8-C1B18D976595}">
      <dgm:prSet/>
      <dgm:spPr/>
      <dgm:t>
        <a:bodyPr/>
        <a:lstStyle/>
        <a:p>
          <a:endParaRPr lang="en-US"/>
        </a:p>
      </dgm:t>
    </dgm:pt>
    <dgm:pt modelId="{DFB69EE2-E495-468D-9BCE-7AAC0CF05DB1}" type="sibTrans" cxnId="{84EB52AB-96CF-4739-BEA8-C1B18D976595}">
      <dgm:prSet/>
      <dgm:spPr/>
      <dgm:t>
        <a:bodyPr/>
        <a:lstStyle/>
        <a:p>
          <a:endParaRPr lang="en-US"/>
        </a:p>
      </dgm:t>
    </dgm:pt>
    <dgm:pt modelId="{5082208F-0983-46BD-9209-64574A6B565E}" type="pres">
      <dgm:prSet presAssocID="{F2C5E02F-905E-4D29-AB25-682E2B131CED}" presName="composite" presStyleCnt="0">
        <dgm:presLayoutVars>
          <dgm:chMax val="3"/>
          <dgm:animLvl val="lvl"/>
          <dgm:resizeHandles val="exact"/>
        </dgm:presLayoutVars>
      </dgm:prSet>
      <dgm:spPr/>
      <dgm:t>
        <a:bodyPr/>
        <a:lstStyle/>
        <a:p>
          <a:endParaRPr lang="en-US"/>
        </a:p>
      </dgm:t>
    </dgm:pt>
    <dgm:pt modelId="{C4D8E8FB-A380-4907-8EA3-91F7A8F73D26}" type="pres">
      <dgm:prSet presAssocID="{702227BD-0AA2-4C90-A574-326ACED98A16}" presName="gear1" presStyleLbl="node1" presStyleIdx="0" presStyleCnt="3">
        <dgm:presLayoutVars>
          <dgm:chMax val="1"/>
          <dgm:bulletEnabled val="1"/>
        </dgm:presLayoutVars>
      </dgm:prSet>
      <dgm:spPr/>
      <dgm:t>
        <a:bodyPr/>
        <a:lstStyle/>
        <a:p>
          <a:endParaRPr lang="en-US"/>
        </a:p>
      </dgm:t>
    </dgm:pt>
    <dgm:pt modelId="{47BAF00A-3739-4C4C-93A4-EDC512F6A637}" type="pres">
      <dgm:prSet presAssocID="{702227BD-0AA2-4C90-A574-326ACED98A16}" presName="gear1srcNode" presStyleLbl="node1" presStyleIdx="0" presStyleCnt="3"/>
      <dgm:spPr/>
      <dgm:t>
        <a:bodyPr/>
        <a:lstStyle/>
        <a:p>
          <a:endParaRPr lang="en-US"/>
        </a:p>
      </dgm:t>
    </dgm:pt>
    <dgm:pt modelId="{5CED14B5-3B71-44E7-9E5F-6CD70C5EA5E0}" type="pres">
      <dgm:prSet presAssocID="{702227BD-0AA2-4C90-A574-326ACED98A16}" presName="gear1dstNode" presStyleLbl="node1" presStyleIdx="0" presStyleCnt="3"/>
      <dgm:spPr/>
      <dgm:t>
        <a:bodyPr/>
        <a:lstStyle/>
        <a:p>
          <a:endParaRPr lang="en-US"/>
        </a:p>
      </dgm:t>
    </dgm:pt>
    <dgm:pt modelId="{0EDBE9A3-87DE-48EE-915F-814539F6B076}" type="pres">
      <dgm:prSet presAssocID="{702227BD-0AA2-4C90-A574-326ACED98A16}" presName="gear1ch" presStyleLbl="fgAcc1" presStyleIdx="0" presStyleCnt="2" custScaleX="110000" custScaleY="97032">
        <dgm:presLayoutVars>
          <dgm:chMax val="0"/>
          <dgm:bulletEnabled val="1"/>
        </dgm:presLayoutVars>
      </dgm:prSet>
      <dgm:spPr/>
      <dgm:t>
        <a:bodyPr/>
        <a:lstStyle/>
        <a:p>
          <a:endParaRPr lang="en-US"/>
        </a:p>
      </dgm:t>
    </dgm:pt>
    <dgm:pt modelId="{1229C817-F9ED-49C3-A5E2-84CB64CE4AF3}" type="pres">
      <dgm:prSet presAssocID="{DE424A44-CEDE-4B57-8699-723220A0A62C}" presName="gear2" presStyleLbl="node1" presStyleIdx="1" presStyleCnt="3">
        <dgm:presLayoutVars>
          <dgm:chMax val="1"/>
          <dgm:bulletEnabled val="1"/>
        </dgm:presLayoutVars>
      </dgm:prSet>
      <dgm:spPr/>
      <dgm:t>
        <a:bodyPr/>
        <a:lstStyle/>
        <a:p>
          <a:endParaRPr lang="en-US"/>
        </a:p>
      </dgm:t>
    </dgm:pt>
    <dgm:pt modelId="{7A95B429-52D4-4CD8-A330-DCA0AFAFB48F}" type="pres">
      <dgm:prSet presAssocID="{DE424A44-CEDE-4B57-8699-723220A0A62C}" presName="gear2srcNode" presStyleLbl="node1" presStyleIdx="1" presStyleCnt="3"/>
      <dgm:spPr/>
      <dgm:t>
        <a:bodyPr/>
        <a:lstStyle/>
        <a:p>
          <a:endParaRPr lang="en-US"/>
        </a:p>
      </dgm:t>
    </dgm:pt>
    <dgm:pt modelId="{713A4D78-7D67-4C1D-98DA-0E803D4E0EFA}" type="pres">
      <dgm:prSet presAssocID="{DE424A44-CEDE-4B57-8699-723220A0A62C}" presName="gear2dstNode" presStyleLbl="node1" presStyleIdx="1" presStyleCnt="3"/>
      <dgm:spPr/>
      <dgm:t>
        <a:bodyPr/>
        <a:lstStyle/>
        <a:p>
          <a:endParaRPr lang="en-US"/>
        </a:p>
      </dgm:t>
    </dgm:pt>
    <dgm:pt modelId="{0EB54E84-994D-4789-BB05-38E8AED98729}" type="pres">
      <dgm:prSet presAssocID="{DE424A44-CEDE-4B57-8699-723220A0A62C}" presName="gear2ch" presStyleLbl="fgAcc1" presStyleIdx="1" presStyleCnt="2" custScaleY="44093" custLinFactNeighborY="-29985">
        <dgm:presLayoutVars>
          <dgm:chMax val="0"/>
          <dgm:bulletEnabled val="1"/>
        </dgm:presLayoutVars>
      </dgm:prSet>
      <dgm:spPr>
        <a:effectLst>
          <a:outerShdw blurRad="50800" dist="38100" dir="2700000" algn="tl" rotWithShape="0">
            <a:prstClr val="black">
              <a:alpha val="40000"/>
            </a:prstClr>
          </a:outerShdw>
        </a:effectLst>
      </dgm:spPr>
      <dgm:t>
        <a:bodyPr/>
        <a:lstStyle/>
        <a:p>
          <a:endParaRPr lang="en-US"/>
        </a:p>
      </dgm:t>
    </dgm:pt>
    <dgm:pt modelId="{B5426F4D-2F88-4634-A3F2-1D012428157B}" type="pres">
      <dgm:prSet presAssocID="{474DA63A-2ACB-45EF-862D-56EE1817294E}" presName="gear3" presStyleLbl="node1" presStyleIdx="2" presStyleCnt="3"/>
      <dgm:spPr/>
      <dgm:t>
        <a:bodyPr/>
        <a:lstStyle/>
        <a:p>
          <a:endParaRPr lang="en-US"/>
        </a:p>
      </dgm:t>
    </dgm:pt>
    <dgm:pt modelId="{8BA1573A-D295-4472-AF0E-7B3C2EDE3B0C}" type="pres">
      <dgm:prSet presAssocID="{474DA63A-2ACB-45EF-862D-56EE1817294E}" presName="gear3tx" presStyleLbl="node1" presStyleIdx="2" presStyleCnt="3">
        <dgm:presLayoutVars>
          <dgm:chMax val="1"/>
          <dgm:bulletEnabled val="1"/>
        </dgm:presLayoutVars>
      </dgm:prSet>
      <dgm:spPr/>
      <dgm:t>
        <a:bodyPr/>
        <a:lstStyle/>
        <a:p>
          <a:endParaRPr lang="en-US"/>
        </a:p>
      </dgm:t>
    </dgm:pt>
    <dgm:pt modelId="{0D959E85-5003-4030-9285-14666B9ED3C0}" type="pres">
      <dgm:prSet presAssocID="{474DA63A-2ACB-45EF-862D-56EE1817294E}" presName="gear3srcNode" presStyleLbl="node1" presStyleIdx="2" presStyleCnt="3"/>
      <dgm:spPr/>
      <dgm:t>
        <a:bodyPr/>
        <a:lstStyle/>
        <a:p>
          <a:endParaRPr lang="en-US"/>
        </a:p>
      </dgm:t>
    </dgm:pt>
    <dgm:pt modelId="{3222A6FA-D6D6-44BB-8897-273C9452D8BB}" type="pres">
      <dgm:prSet presAssocID="{474DA63A-2ACB-45EF-862D-56EE1817294E}" presName="gear3dstNode" presStyleLbl="node1" presStyleIdx="2" presStyleCnt="3"/>
      <dgm:spPr/>
      <dgm:t>
        <a:bodyPr/>
        <a:lstStyle/>
        <a:p>
          <a:endParaRPr lang="en-US"/>
        </a:p>
      </dgm:t>
    </dgm:pt>
    <dgm:pt modelId="{E9497E3B-4486-4F26-96BA-8FC6E7EBA2B5}" type="pres">
      <dgm:prSet presAssocID="{5AC23CC9-5E23-4FC9-8194-6E847B80F0D9}" presName="connector1" presStyleLbl="sibTrans2D1" presStyleIdx="0" presStyleCnt="3"/>
      <dgm:spPr/>
      <dgm:t>
        <a:bodyPr/>
        <a:lstStyle/>
        <a:p>
          <a:endParaRPr lang="en-US"/>
        </a:p>
      </dgm:t>
    </dgm:pt>
    <dgm:pt modelId="{7BF512A7-7825-4B4B-A819-7924051D24F1}" type="pres">
      <dgm:prSet presAssocID="{43742A73-07EF-4D42-BDAC-4DF1B59FADDC}" presName="connector2" presStyleLbl="sibTrans2D1" presStyleIdx="1" presStyleCnt="3"/>
      <dgm:spPr/>
      <dgm:t>
        <a:bodyPr/>
        <a:lstStyle/>
        <a:p>
          <a:endParaRPr lang="en-US"/>
        </a:p>
      </dgm:t>
    </dgm:pt>
    <dgm:pt modelId="{C537EE1C-8DA3-4FEA-BB48-5A384C502B0F}" type="pres">
      <dgm:prSet presAssocID="{ECF334B7-05E1-4C88-A54F-2D5FAD9BFFF0}" presName="connector3" presStyleLbl="sibTrans2D1" presStyleIdx="2" presStyleCnt="3"/>
      <dgm:spPr/>
      <dgm:t>
        <a:bodyPr/>
        <a:lstStyle/>
        <a:p>
          <a:endParaRPr lang="en-US"/>
        </a:p>
      </dgm:t>
    </dgm:pt>
  </dgm:ptLst>
  <dgm:cxnLst>
    <dgm:cxn modelId="{3449EE1F-DCB5-445F-A2B8-FE88EBFFF63C}" type="presOf" srcId="{F2C5E02F-905E-4D29-AB25-682E2B131CED}" destId="{5082208F-0983-46BD-9209-64574A6B565E}" srcOrd="0" destOrd="0" presId="urn:microsoft.com/office/officeart/2005/8/layout/gear1"/>
    <dgm:cxn modelId="{BA9D47C4-654C-4720-94C3-2A9BDC0B0B11}" type="presOf" srcId="{474DA63A-2ACB-45EF-862D-56EE1817294E}" destId="{3222A6FA-D6D6-44BB-8897-273C9452D8BB}" srcOrd="3" destOrd="0" presId="urn:microsoft.com/office/officeart/2005/8/layout/gear1"/>
    <dgm:cxn modelId="{F8407436-AD7E-41DB-B7DB-FCDF1B460B3E}" type="presOf" srcId="{702227BD-0AA2-4C90-A574-326ACED98A16}" destId="{47BAF00A-3739-4C4C-93A4-EDC512F6A637}" srcOrd="1" destOrd="0" presId="urn:microsoft.com/office/officeart/2005/8/layout/gear1"/>
    <dgm:cxn modelId="{59630DBC-A64D-4841-B6F3-240BD2C0AC55}" type="presOf" srcId="{4410C09C-EA0A-4E7F-A419-0C2758C95F7D}" destId="{0EDBE9A3-87DE-48EE-915F-814539F6B076}" srcOrd="0" destOrd="1" presId="urn:microsoft.com/office/officeart/2005/8/layout/gear1"/>
    <dgm:cxn modelId="{4433855A-7DE2-47F0-857F-20D0BD6664C6}" srcId="{F2C5E02F-905E-4D29-AB25-682E2B131CED}" destId="{474DA63A-2ACB-45EF-862D-56EE1817294E}" srcOrd="2" destOrd="0" parTransId="{3EB23E7E-2E81-4C4C-8460-462F75F1553A}" sibTransId="{ECF334B7-05E1-4C88-A54F-2D5FAD9BFFF0}"/>
    <dgm:cxn modelId="{8A869E66-CFF0-40B2-9575-CCC63C78BFDE}" type="presOf" srcId="{BB786E83-CB7D-469C-956C-CA3656F12B4C}" destId="{0EDBE9A3-87DE-48EE-915F-814539F6B076}" srcOrd="0" destOrd="0" presId="urn:microsoft.com/office/officeart/2005/8/layout/gear1"/>
    <dgm:cxn modelId="{C05B3E29-710E-4D26-B6EF-972CE3DF340D}" type="presOf" srcId="{702227BD-0AA2-4C90-A574-326ACED98A16}" destId="{5CED14B5-3B71-44E7-9E5F-6CD70C5EA5E0}" srcOrd="2" destOrd="0" presId="urn:microsoft.com/office/officeart/2005/8/layout/gear1"/>
    <dgm:cxn modelId="{27AF0603-F7E4-497A-BEDA-84E7A624FDAB}" type="presOf" srcId="{3BFE0DF4-6CEE-49DB-A8F6-084242D18E78}" destId="{0EDBE9A3-87DE-48EE-915F-814539F6B076}" srcOrd="0" destOrd="2" presId="urn:microsoft.com/office/officeart/2005/8/layout/gear1"/>
    <dgm:cxn modelId="{77647B8F-3FC9-41D3-AA6A-9D86FA965B17}" type="presOf" srcId="{474DA63A-2ACB-45EF-862D-56EE1817294E}" destId="{B5426F4D-2F88-4634-A3F2-1D012428157B}" srcOrd="0" destOrd="0" presId="urn:microsoft.com/office/officeart/2005/8/layout/gear1"/>
    <dgm:cxn modelId="{DAB85539-DD28-4945-B1B6-B8870A6BBE35}" type="presOf" srcId="{43742A73-07EF-4D42-BDAC-4DF1B59FADDC}" destId="{7BF512A7-7825-4B4B-A819-7924051D24F1}" srcOrd="0" destOrd="0" presId="urn:microsoft.com/office/officeart/2005/8/layout/gear1"/>
    <dgm:cxn modelId="{84EB52AB-96CF-4739-BEA8-C1B18D976595}" srcId="{F2C5E02F-905E-4D29-AB25-682E2B131CED}" destId="{6AD21396-1B5F-442B-99A7-16B2176BE88B}" srcOrd="3" destOrd="0" parTransId="{4505AD17-6617-407E-BE3B-81706E2C49F3}" sibTransId="{DFB69EE2-E495-468D-9BCE-7AAC0CF05DB1}"/>
    <dgm:cxn modelId="{DFB56A1D-A205-434D-8189-D9ECE90D6ECC}" type="presOf" srcId="{ECF334B7-05E1-4C88-A54F-2D5FAD9BFFF0}" destId="{C537EE1C-8DA3-4FEA-BB48-5A384C502B0F}" srcOrd="0" destOrd="0" presId="urn:microsoft.com/office/officeart/2005/8/layout/gear1"/>
    <dgm:cxn modelId="{4682F194-D2A8-4B5F-9F16-7AB4A3A2C33B}" type="presOf" srcId="{DE424A44-CEDE-4B57-8699-723220A0A62C}" destId="{1229C817-F9ED-49C3-A5E2-84CB64CE4AF3}" srcOrd="0" destOrd="0" presId="urn:microsoft.com/office/officeart/2005/8/layout/gear1"/>
    <dgm:cxn modelId="{8D2770BD-2B1E-4530-85FF-E5DDCA3734DB}" type="presOf" srcId="{474DA63A-2ACB-45EF-862D-56EE1817294E}" destId="{0D959E85-5003-4030-9285-14666B9ED3C0}" srcOrd="2" destOrd="0" presId="urn:microsoft.com/office/officeart/2005/8/layout/gear1"/>
    <dgm:cxn modelId="{7FC1E7D0-BE3C-4CE5-B091-E191FBEBFA58}" type="presOf" srcId="{5AC23CC9-5E23-4FC9-8194-6E847B80F0D9}" destId="{E9497E3B-4486-4F26-96BA-8FC6E7EBA2B5}" srcOrd="0" destOrd="0" presId="urn:microsoft.com/office/officeart/2005/8/layout/gear1"/>
    <dgm:cxn modelId="{33467094-717B-4C66-AD67-CBEADA25C1D5}" type="presOf" srcId="{702227BD-0AA2-4C90-A574-326ACED98A16}" destId="{C4D8E8FB-A380-4907-8EA3-91F7A8F73D26}" srcOrd="0" destOrd="0" presId="urn:microsoft.com/office/officeart/2005/8/layout/gear1"/>
    <dgm:cxn modelId="{E2A2CB31-134F-4307-B46E-E176E4D76FA7}" type="presOf" srcId="{20654EAB-7726-459A-9F38-FEDDB643207B}" destId="{0EB54E84-994D-4789-BB05-38E8AED98729}" srcOrd="0" destOrd="0" presId="urn:microsoft.com/office/officeart/2005/8/layout/gear1"/>
    <dgm:cxn modelId="{3AD67235-EC77-4DAA-A350-2F710E410DCE}" srcId="{F2C5E02F-905E-4D29-AB25-682E2B131CED}" destId="{702227BD-0AA2-4C90-A574-326ACED98A16}" srcOrd="0" destOrd="0" parTransId="{CF50AB1C-895B-4AB6-A7F3-9909603336AD}" sibTransId="{5AC23CC9-5E23-4FC9-8194-6E847B80F0D9}"/>
    <dgm:cxn modelId="{B73786CD-8455-443A-B11D-E62765898503}" srcId="{702227BD-0AA2-4C90-A574-326ACED98A16}" destId="{BB786E83-CB7D-469C-956C-CA3656F12B4C}" srcOrd="0" destOrd="0" parTransId="{76988F91-5D8F-403F-93AB-6F44E0785C88}" sibTransId="{C91065AF-83FB-4060-B422-D0D66C25965C}"/>
    <dgm:cxn modelId="{205A2073-A0D3-42E3-8092-BCED3865CCF6}" type="presOf" srcId="{474DA63A-2ACB-45EF-862D-56EE1817294E}" destId="{8BA1573A-D295-4472-AF0E-7B3C2EDE3B0C}" srcOrd="1" destOrd="0" presId="urn:microsoft.com/office/officeart/2005/8/layout/gear1"/>
    <dgm:cxn modelId="{EBF0A326-0383-4F59-97BD-B9AA22BEE9B5}" srcId="{F2C5E02F-905E-4D29-AB25-682E2B131CED}" destId="{DE424A44-CEDE-4B57-8699-723220A0A62C}" srcOrd="1" destOrd="0" parTransId="{AE48F94F-D0EF-492E-BDA7-7F1A1FBFE3B4}" sibTransId="{43742A73-07EF-4D42-BDAC-4DF1B59FADDC}"/>
    <dgm:cxn modelId="{AD5F216D-2AD9-4468-B3BA-82BB5282293E}" srcId="{DE424A44-CEDE-4B57-8699-723220A0A62C}" destId="{20654EAB-7726-459A-9F38-FEDDB643207B}" srcOrd="0" destOrd="0" parTransId="{2D6646E1-3C65-4ACB-B6B5-8C5F387AF32D}" sibTransId="{86E3EA43-C98A-4807-A570-813A93060FC3}"/>
    <dgm:cxn modelId="{00E1AFC7-3770-40F6-95E2-A6A0BB3C6B56}" type="presOf" srcId="{DE424A44-CEDE-4B57-8699-723220A0A62C}" destId="{713A4D78-7D67-4C1D-98DA-0E803D4E0EFA}" srcOrd="2" destOrd="0" presId="urn:microsoft.com/office/officeart/2005/8/layout/gear1"/>
    <dgm:cxn modelId="{148B55DD-A913-4577-ACBC-B5C90A3389A0}" type="presOf" srcId="{DE424A44-CEDE-4B57-8699-723220A0A62C}" destId="{7A95B429-52D4-4CD8-A330-DCA0AFAFB48F}" srcOrd="1" destOrd="0" presId="urn:microsoft.com/office/officeart/2005/8/layout/gear1"/>
    <dgm:cxn modelId="{3F27A294-67B2-480E-BB7B-2E73AFEF9303}" srcId="{702227BD-0AA2-4C90-A574-326ACED98A16}" destId="{3BFE0DF4-6CEE-49DB-A8F6-084242D18E78}" srcOrd="2" destOrd="0" parTransId="{07E669AE-F928-4F8E-B66C-EE75768B8D98}" sibTransId="{8628D90F-72AC-4573-9A22-49D45920988C}"/>
    <dgm:cxn modelId="{07667C11-FCA8-483C-9D3E-A5EA38A4AE41}" srcId="{702227BD-0AA2-4C90-A574-326ACED98A16}" destId="{4410C09C-EA0A-4E7F-A419-0C2758C95F7D}" srcOrd="1" destOrd="0" parTransId="{FF670A51-FBA1-440D-9163-825513799C98}" sibTransId="{C0F1C056-F651-402D-8E32-03CF1E78EF4B}"/>
    <dgm:cxn modelId="{9740B206-2599-4BEF-9224-92BAA3059B07}" type="presParOf" srcId="{5082208F-0983-46BD-9209-64574A6B565E}" destId="{C4D8E8FB-A380-4907-8EA3-91F7A8F73D26}" srcOrd="0" destOrd="0" presId="urn:microsoft.com/office/officeart/2005/8/layout/gear1"/>
    <dgm:cxn modelId="{09C94865-8A40-4CE9-B90F-D4FBA0612D76}" type="presParOf" srcId="{5082208F-0983-46BD-9209-64574A6B565E}" destId="{47BAF00A-3739-4C4C-93A4-EDC512F6A637}" srcOrd="1" destOrd="0" presId="urn:microsoft.com/office/officeart/2005/8/layout/gear1"/>
    <dgm:cxn modelId="{B95B278F-2DA3-403D-8FDC-AA51C534EE01}" type="presParOf" srcId="{5082208F-0983-46BD-9209-64574A6B565E}" destId="{5CED14B5-3B71-44E7-9E5F-6CD70C5EA5E0}" srcOrd="2" destOrd="0" presId="urn:microsoft.com/office/officeart/2005/8/layout/gear1"/>
    <dgm:cxn modelId="{99EA03D4-6922-41BB-9E2F-0949F6000C0D}" type="presParOf" srcId="{5082208F-0983-46BD-9209-64574A6B565E}" destId="{0EDBE9A3-87DE-48EE-915F-814539F6B076}" srcOrd="3" destOrd="0" presId="urn:microsoft.com/office/officeart/2005/8/layout/gear1"/>
    <dgm:cxn modelId="{ABADFB4F-4016-42E0-BB17-214F9D3F55A5}" type="presParOf" srcId="{5082208F-0983-46BD-9209-64574A6B565E}" destId="{1229C817-F9ED-49C3-A5E2-84CB64CE4AF3}" srcOrd="4" destOrd="0" presId="urn:microsoft.com/office/officeart/2005/8/layout/gear1"/>
    <dgm:cxn modelId="{DAC69430-38C7-41B5-B582-79DBAECF4708}" type="presParOf" srcId="{5082208F-0983-46BD-9209-64574A6B565E}" destId="{7A95B429-52D4-4CD8-A330-DCA0AFAFB48F}" srcOrd="5" destOrd="0" presId="urn:microsoft.com/office/officeart/2005/8/layout/gear1"/>
    <dgm:cxn modelId="{63A38100-7763-46A3-89B3-A36C2C857737}" type="presParOf" srcId="{5082208F-0983-46BD-9209-64574A6B565E}" destId="{713A4D78-7D67-4C1D-98DA-0E803D4E0EFA}" srcOrd="6" destOrd="0" presId="urn:microsoft.com/office/officeart/2005/8/layout/gear1"/>
    <dgm:cxn modelId="{CA9E782D-1282-483D-8552-81671205668E}" type="presParOf" srcId="{5082208F-0983-46BD-9209-64574A6B565E}" destId="{0EB54E84-994D-4789-BB05-38E8AED98729}" srcOrd="7" destOrd="0" presId="urn:microsoft.com/office/officeart/2005/8/layout/gear1"/>
    <dgm:cxn modelId="{DA3D4ABB-BF67-45FD-8A39-3C06F9FC652F}" type="presParOf" srcId="{5082208F-0983-46BD-9209-64574A6B565E}" destId="{B5426F4D-2F88-4634-A3F2-1D012428157B}" srcOrd="8" destOrd="0" presId="urn:microsoft.com/office/officeart/2005/8/layout/gear1"/>
    <dgm:cxn modelId="{4E5F0AAA-DE89-4600-93AD-4698E90A5389}" type="presParOf" srcId="{5082208F-0983-46BD-9209-64574A6B565E}" destId="{8BA1573A-D295-4472-AF0E-7B3C2EDE3B0C}" srcOrd="9" destOrd="0" presId="urn:microsoft.com/office/officeart/2005/8/layout/gear1"/>
    <dgm:cxn modelId="{5FBC5DCC-A16B-44F1-BF05-A30BB6D20002}" type="presParOf" srcId="{5082208F-0983-46BD-9209-64574A6B565E}" destId="{0D959E85-5003-4030-9285-14666B9ED3C0}" srcOrd="10" destOrd="0" presId="urn:microsoft.com/office/officeart/2005/8/layout/gear1"/>
    <dgm:cxn modelId="{7B59E09C-8956-4120-8724-A274A3168B6D}" type="presParOf" srcId="{5082208F-0983-46BD-9209-64574A6B565E}" destId="{3222A6FA-D6D6-44BB-8897-273C9452D8BB}" srcOrd="11" destOrd="0" presId="urn:microsoft.com/office/officeart/2005/8/layout/gear1"/>
    <dgm:cxn modelId="{421173FD-3E56-4F0C-B533-C46AA90FA592}" type="presParOf" srcId="{5082208F-0983-46BD-9209-64574A6B565E}" destId="{E9497E3B-4486-4F26-96BA-8FC6E7EBA2B5}" srcOrd="12" destOrd="0" presId="urn:microsoft.com/office/officeart/2005/8/layout/gear1"/>
    <dgm:cxn modelId="{358E629C-D506-4564-B124-8AEB991D556D}" type="presParOf" srcId="{5082208F-0983-46BD-9209-64574A6B565E}" destId="{7BF512A7-7825-4B4B-A819-7924051D24F1}" srcOrd="13" destOrd="0" presId="urn:microsoft.com/office/officeart/2005/8/layout/gear1"/>
    <dgm:cxn modelId="{72611B9E-2231-469E-B8D9-8B3EF89BFED7}" type="presParOf" srcId="{5082208F-0983-46BD-9209-64574A6B565E}" destId="{C537EE1C-8DA3-4FEA-BB48-5A384C502B0F}" srcOrd="14"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2A11A9D-D27E-4B79-83BB-12B9E812BF6E}" type="doc">
      <dgm:prSet loTypeId="urn:diagrams.loki3.com/BracketList+Icon" loCatId="list" qsTypeId="urn:microsoft.com/office/officeart/2005/8/quickstyle/simple1" qsCatId="simple" csTypeId="urn:microsoft.com/office/officeart/2005/8/colors/colorful4" csCatId="colorful" phldr="1"/>
      <dgm:spPr/>
      <dgm:t>
        <a:bodyPr/>
        <a:lstStyle/>
        <a:p>
          <a:endParaRPr lang="en-US"/>
        </a:p>
      </dgm:t>
    </dgm:pt>
    <dgm:pt modelId="{39050A26-791F-4C05-8795-C9D88E56C82C}">
      <dgm:prSet phldrT="[Text]" custT="1"/>
      <dgm:spPr/>
      <dgm:t>
        <a:bodyPr/>
        <a:lstStyle/>
        <a:p>
          <a:r>
            <a:rPr lang="en-US" sz="2000" b="1" dirty="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Program Design &amp; Development</a:t>
          </a:r>
          <a:endParaRPr lang="en-US" sz="2000" dirty="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dgm:t>
    </dgm:pt>
    <dgm:pt modelId="{0D6E62E1-0380-4781-844D-A9640D73A5EC}" type="parTrans" cxnId="{659F8BEA-080D-423D-BCA5-3F19E28071B8}">
      <dgm:prSet/>
      <dgm:spPr/>
      <dgm:t>
        <a:bodyPr/>
        <a:lstStyle/>
        <a:p>
          <a:endParaRPr lang="en-US"/>
        </a:p>
      </dgm:t>
    </dgm:pt>
    <dgm:pt modelId="{6C4D53E6-18D9-4686-BA63-8FE12A5A167C}" type="sibTrans" cxnId="{659F8BEA-080D-423D-BCA5-3F19E28071B8}">
      <dgm:prSet/>
      <dgm:spPr/>
      <dgm:t>
        <a:bodyPr/>
        <a:lstStyle/>
        <a:p>
          <a:endParaRPr lang="en-US"/>
        </a:p>
      </dgm:t>
    </dgm:pt>
    <dgm:pt modelId="{6B830EE3-C95B-43FA-BC46-09417E35D138}">
      <dgm:prSet phldrT="[Text]"/>
      <dgm:spPr>
        <a:effectLst>
          <a:outerShdw blurRad="63500" sx="102000" sy="102000" algn="ctr" rotWithShape="0">
            <a:prstClr val="black">
              <a:alpha val="40000"/>
            </a:prstClr>
          </a:outerShdw>
        </a:effectLst>
      </dgm:spPr>
      <dgm:t>
        <a:bodyPr/>
        <a:lstStyle/>
        <a:p>
          <a:r>
            <a:rPr lang="en-US" b="1" dirty="0">
              <a:latin typeface="Segoe UI" panose="020B0502040204020203" pitchFamily="34" charset="0"/>
              <a:ea typeface="Segoe UI" panose="020B0502040204020203" pitchFamily="34" charset="0"/>
              <a:cs typeface="Segoe UI" panose="020B0502040204020203" pitchFamily="34" charset="0"/>
            </a:rPr>
            <a:t>Established process for the design and development of the school’s training </a:t>
          </a:r>
        </a:p>
      </dgm:t>
    </dgm:pt>
    <dgm:pt modelId="{F5E8E498-3673-4651-8354-4A9081833E82}" type="parTrans" cxnId="{D611C263-D07C-4155-A172-4C9B1B8084DA}">
      <dgm:prSet/>
      <dgm:spPr/>
      <dgm:t>
        <a:bodyPr/>
        <a:lstStyle/>
        <a:p>
          <a:endParaRPr lang="en-US"/>
        </a:p>
      </dgm:t>
    </dgm:pt>
    <dgm:pt modelId="{BF4133EB-67FB-4F30-B701-CCEF8876BBE8}" type="sibTrans" cxnId="{D611C263-D07C-4155-A172-4C9B1B8084DA}">
      <dgm:prSet/>
      <dgm:spPr/>
      <dgm:t>
        <a:bodyPr/>
        <a:lstStyle/>
        <a:p>
          <a:endParaRPr lang="en-US"/>
        </a:p>
      </dgm:t>
    </dgm:pt>
    <dgm:pt modelId="{90789617-3144-4B31-82D5-E3690015F9FF}">
      <dgm:prSet phldrT="[Text]" custT="1"/>
      <dgm:spPr/>
      <dgm:t>
        <a:bodyPr/>
        <a:lstStyle/>
        <a:p>
          <a:r>
            <a:rPr lang="en-US" sz="2000" b="1" dirty="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Program Length &amp; Organization</a:t>
          </a:r>
          <a:endParaRPr lang="en-US" sz="2000" dirty="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dgm:t>
    </dgm:pt>
    <dgm:pt modelId="{8B1FF2D3-67D9-4FEC-82F7-1060CFC50F5B}" type="parTrans" cxnId="{1BA12461-95B8-4D7D-ADF6-956AC9C0D180}">
      <dgm:prSet/>
      <dgm:spPr/>
      <dgm:t>
        <a:bodyPr/>
        <a:lstStyle/>
        <a:p>
          <a:endParaRPr lang="en-US"/>
        </a:p>
      </dgm:t>
    </dgm:pt>
    <dgm:pt modelId="{D1812F5B-80C1-4286-AD90-336335814B53}" type="sibTrans" cxnId="{1BA12461-95B8-4D7D-ADF6-956AC9C0D180}">
      <dgm:prSet/>
      <dgm:spPr/>
      <dgm:t>
        <a:bodyPr/>
        <a:lstStyle/>
        <a:p>
          <a:endParaRPr lang="en-US"/>
        </a:p>
      </dgm:t>
    </dgm:pt>
    <dgm:pt modelId="{ABCD48EC-3E63-4EF1-B8BD-CC56E62049C6}">
      <dgm:prSet phldrT="[Text]"/>
      <dgm:spPr>
        <a:effectLst>
          <a:outerShdw blurRad="63500" sx="102000" sy="102000" algn="ctr" rotWithShape="0">
            <a:prstClr val="black">
              <a:alpha val="40000"/>
            </a:prstClr>
          </a:outerShdw>
        </a:effectLst>
      </dgm:spPr>
      <dgm:t>
        <a:bodyPr/>
        <a:lstStyle/>
        <a:p>
          <a:r>
            <a:rPr lang="en-US" b="1" dirty="0">
              <a:latin typeface="Segoe UI" panose="020B0502040204020203" pitchFamily="34" charset="0"/>
              <a:ea typeface="Segoe UI" panose="020B0502040204020203" pitchFamily="34" charset="0"/>
              <a:cs typeface="Segoe UI" panose="020B0502040204020203" pitchFamily="34" charset="0"/>
            </a:rPr>
            <a:t>Appropriate to enable students to acquire skills necessary for initial employment</a:t>
          </a:r>
        </a:p>
      </dgm:t>
    </dgm:pt>
    <dgm:pt modelId="{1A5AC9D8-F891-4FA3-A550-9E41C40A26F8}" type="parTrans" cxnId="{32BF8C6B-E09B-4C79-B59E-6AFBBF40D854}">
      <dgm:prSet/>
      <dgm:spPr/>
      <dgm:t>
        <a:bodyPr/>
        <a:lstStyle/>
        <a:p>
          <a:endParaRPr lang="en-US"/>
        </a:p>
      </dgm:t>
    </dgm:pt>
    <dgm:pt modelId="{016C5B59-D7CE-469D-A91C-6C51EB9AE951}" type="sibTrans" cxnId="{32BF8C6B-E09B-4C79-B59E-6AFBBF40D854}">
      <dgm:prSet/>
      <dgm:spPr/>
      <dgm:t>
        <a:bodyPr/>
        <a:lstStyle/>
        <a:p>
          <a:endParaRPr lang="en-US"/>
        </a:p>
      </dgm:t>
    </dgm:pt>
    <dgm:pt modelId="{9D760AAD-BED2-4CAB-B2E6-18FA454E113A}">
      <dgm:prSet phldrT="[Text]" custT="1"/>
      <dgm:spPr/>
      <dgm:t>
        <a:bodyPr/>
        <a:lstStyle/>
        <a:p>
          <a:r>
            <a:rPr lang="en-US" sz="2000" b="1" dirty="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Curriculum</a:t>
          </a:r>
          <a:endParaRPr lang="en-US" sz="2000" dirty="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dgm:t>
    </dgm:pt>
    <dgm:pt modelId="{E9500CAE-FD4E-4520-A855-A5E1379B3F69}" type="parTrans" cxnId="{E06EBDEE-BDD9-447C-919B-E657E9C9BD48}">
      <dgm:prSet/>
      <dgm:spPr/>
      <dgm:t>
        <a:bodyPr/>
        <a:lstStyle/>
        <a:p>
          <a:endParaRPr lang="en-US"/>
        </a:p>
      </dgm:t>
    </dgm:pt>
    <dgm:pt modelId="{938A39FF-864A-4967-AB73-B942A3C05020}" type="sibTrans" cxnId="{E06EBDEE-BDD9-447C-919B-E657E9C9BD48}">
      <dgm:prSet/>
      <dgm:spPr/>
      <dgm:t>
        <a:bodyPr/>
        <a:lstStyle/>
        <a:p>
          <a:endParaRPr lang="en-US"/>
        </a:p>
      </dgm:t>
    </dgm:pt>
    <dgm:pt modelId="{630B9C34-A350-4BC9-B7AF-477D14F718AA}">
      <dgm:prSet phldrT="[Text]"/>
      <dgm:spPr>
        <a:effectLst>
          <a:outerShdw blurRad="63500" sx="102000" sy="102000" algn="ctr" rotWithShape="0">
            <a:prstClr val="black">
              <a:alpha val="40000"/>
            </a:prstClr>
          </a:outerShdw>
        </a:effectLst>
      </dgm:spPr>
      <dgm:t>
        <a:bodyPr/>
        <a:lstStyle/>
        <a:p>
          <a:r>
            <a:rPr lang="en-US" b="1" dirty="0">
              <a:latin typeface="Segoe UI" panose="020B0502040204020203" pitchFamily="34" charset="0"/>
              <a:ea typeface="Segoe UI" panose="020B0502040204020203" pitchFamily="34" charset="0"/>
              <a:cs typeface="Segoe UI" panose="020B0502040204020203" pitchFamily="34" charset="0"/>
            </a:rPr>
            <a:t>Detailed and organized instructional outlines and course syllabi for each program</a:t>
          </a:r>
        </a:p>
      </dgm:t>
    </dgm:pt>
    <dgm:pt modelId="{13F845C9-FB23-48D0-974D-330F03E8A7A8}" type="parTrans" cxnId="{21098EF5-02DD-4EA5-B4D8-3FC15C44D51B}">
      <dgm:prSet/>
      <dgm:spPr/>
      <dgm:t>
        <a:bodyPr/>
        <a:lstStyle/>
        <a:p>
          <a:endParaRPr lang="en-US"/>
        </a:p>
      </dgm:t>
    </dgm:pt>
    <dgm:pt modelId="{9BC92BF7-8B17-442E-A94B-543F6023EDA4}" type="sibTrans" cxnId="{21098EF5-02DD-4EA5-B4D8-3FC15C44D51B}">
      <dgm:prSet/>
      <dgm:spPr/>
      <dgm:t>
        <a:bodyPr/>
        <a:lstStyle/>
        <a:p>
          <a:endParaRPr lang="en-US"/>
        </a:p>
      </dgm:t>
    </dgm:pt>
    <dgm:pt modelId="{3727F4A5-6FB1-493B-AC49-A91EC72E24F9}">
      <dgm:prSet phldrT="[Text]" custT="1"/>
      <dgm:spPr/>
      <dgm:t>
        <a:bodyPr/>
        <a:lstStyle/>
        <a:p>
          <a:r>
            <a:rPr lang="en-US" sz="2000" b="1" dirty="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Equipment</a:t>
          </a:r>
          <a:r>
            <a:rPr lang="en-US" sz="2000" dirty="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 </a:t>
          </a:r>
        </a:p>
      </dgm:t>
    </dgm:pt>
    <dgm:pt modelId="{163D85A7-E044-4187-8CD4-EE9FFC94F444}" type="parTrans" cxnId="{4CF9CFA9-F625-4311-88F8-E7F90BC04502}">
      <dgm:prSet/>
      <dgm:spPr/>
      <dgm:t>
        <a:bodyPr/>
        <a:lstStyle/>
        <a:p>
          <a:endParaRPr lang="en-US"/>
        </a:p>
      </dgm:t>
    </dgm:pt>
    <dgm:pt modelId="{D5BA8A09-E06E-410E-A25C-686E4880B618}" type="sibTrans" cxnId="{4CF9CFA9-F625-4311-88F8-E7F90BC04502}">
      <dgm:prSet/>
      <dgm:spPr/>
      <dgm:t>
        <a:bodyPr/>
        <a:lstStyle/>
        <a:p>
          <a:endParaRPr lang="en-US"/>
        </a:p>
      </dgm:t>
    </dgm:pt>
    <dgm:pt modelId="{E925679F-96F6-44C5-9BAE-874B0F935AF5}">
      <dgm:prSet phldrT="[Text]"/>
      <dgm:spPr>
        <a:effectLst>
          <a:outerShdw blurRad="63500" sx="102000" sy="102000" algn="ctr" rotWithShape="0">
            <a:prstClr val="black">
              <a:alpha val="40000"/>
            </a:prstClr>
          </a:outerShdw>
        </a:effectLst>
      </dgm:spPr>
      <dgm:t>
        <a:bodyPr/>
        <a:lstStyle/>
        <a:p>
          <a:r>
            <a:rPr lang="en-US" b="1" dirty="0">
              <a:latin typeface="Segoe UI" panose="020B0502040204020203" pitchFamily="34" charset="0"/>
              <a:ea typeface="Segoe UI" panose="020B0502040204020203" pitchFamily="34" charset="0"/>
              <a:cs typeface="Segoe UI" panose="020B0502040204020203" pitchFamily="34" charset="0"/>
            </a:rPr>
            <a:t>Comprehensive and reflect occupational practice;  sufficient to meet student needs; properly maintained</a:t>
          </a:r>
        </a:p>
      </dgm:t>
    </dgm:pt>
    <dgm:pt modelId="{8BFA3594-C062-4A49-8B80-C98496D76286}" type="parTrans" cxnId="{F80C49CD-0BEF-485B-B8E7-2400DFC12904}">
      <dgm:prSet/>
      <dgm:spPr/>
      <dgm:t>
        <a:bodyPr/>
        <a:lstStyle/>
        <a:p>
          <a:endParaRPr lang="en-US"/>
        </a:p>
      </dgm:t>
    </dgm:pt>
    <dgm:pt modelId="{D3325F43-CE83-43F5-A724-A8E209A3A210}" type="sibTrans" cxnId="{F80C49CD-0BEF-485B-B8E7-2400DFC12904}">
      <dgm:prSet/>
      <dgm:spPr/>
      <dgm:t>
        <a:bodyPr/>
        <a:lstStyle/>
        <a:p>
          <a:endParaRPr lang="en-US"/>
        </a:p>
      </dgm:t>
    </dgm:pt>
    <dgm:pt modelId="{7A34E843-D333-46FE-8666-0D100C65AAC1}">
      <dgm:prSet phldrT="[Text]" custT="1"/>
      <dgm:spPr/>
      <dgm:t>
        <a:bodyPr/>
        <a:lstStyle/>
        <a:p>
          <a:r>
            <a:rPr lang="en-US" sz="2000" b="1" dirty="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Program Evaluation</a:t>
          </a:r>
          <a:r>
            <a:rPr lang="en-US" sz="2000" dirty="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 </a:t>
          </a:r>
        </a:p>
      </dgm:t>
    </dgm:pt>
    <dgm:pt modelId="{6F3F929C-2D6D-4A5F-B4D5-2163E1143738}" type="parTrans" cxnId="{2A9EA87E-2FE3-4F93-A3CF-EB7158573EF3}">
      <dgm:prSet/>
      <dgm:spPr/>
      <dgm:t>
        <a:bodyPr/>
        <a:lstStyle/>
        <a:p>
          <a:endParaRPr lang="en-US"/>
        </a:p>
      </dgm:t>
    </dgm:pt>
    <dgm:pt modelId="{6BEE75E5-A2D0-4DD9-8507-2AABD7230F02}" type="sibTrans" cxnId="{2A9EA87E-2FE3-4F93-A3CF-EB7158573EF3}">
      <dgm:prSet/>
      <dgm:spPr/>
      <dgm:t>
        <a:bodyPr/>
        <a:lstStyle/>
        <a:p>
          <a:endParaRPr lang="en-US"/>
        </a:p>
      </dgm:t>
    </dgm:pt>
    <dgm:pt modelId="{93BB66C4-A389-4431-A1A0-5D008842A33B}">
      <dgm:prSet phldrT="[Text]"/>
      <dgm:spPr>
        <a:effectLst>
          <a:outerShdw blurRad="63500" sx="102000" sy="102000" algn="ctr" rotWithShape="0">
            <a:prstClr val="black">
              <a:alpha val="40000"/>
            </a:prstClr>
          </a:outerShdw>
        </a:effectLst>
      </dgm:spPr>
      <dgm:t>
        <a:bodyPr/>
        <a:lstStyle/>
        <a:p>
          <a:r>
            <a:rPr lang="en-US" b="1" dirty="0">
              <a:latin typeface="Segoe UI" panose="020B0502040204020203" pitchFamily="34" charset="0"/>
              <a:ea typeface="Segoe UI" panose="020B0502040204020203" pitchFamily="34" charset="0"/>
              <a:cs typeface="Segoe UI" panose="020B0502040204020203" pitchFamily="34" charset="0"/>
            </a:rPr>
            <a:t>Systematic and evidence-based process to evaluate and revise curriculum and course content – programmatic outcomes assessment</a:t>
          </a:r>
        </a:p>
      </dgm:t>
    </dgm:pt>
    <dgm:pt modelId="{BF33ED65-7DAB-4BD0-A582-059B5F7AF1D9}" type="parTrans" cxnId="{2DB4B5AF-FEB6-4A2A-A996-B3E223DE4ABC}">
      <dgm:prSet/>
      <dgm:spPr/>
      <dgm:t>
        <a:bodyPr/>
        <a:lstStyle/>
        <a:p>
          <a:endParaRPr lang="en-US"/>
        </a:p>
      </dgm:t>
    </dgm:pt>
    <dgm:pt modelId="{270B07A0-EE5D-4384-B75E-4BB2937852A7}" type="sibTrans" cxnId="{2DB4B5AF-FEB6-4A2A-A996-B3E223DE4ABC}">
      <dgm:prSet/>
      <dgm:spPr/>
      <dgm:t>
        <a:bodyPr/>
        <a:lstStyle/>
        <a:p>
          <a:endParaRPr lang="en-US"/>
        </a:p>
      </dgm:t>
    </dgm:pt>
    <dgm:pt modelId="{D65AD1F3-2555-441B-BCCD-C03E22DE4E95}" type="pres">
      <dgm:prSet presAssocID="{92A11A9D-D27E-4B79-83BB-12B9E812BF6E}" presName="Name0" presStyleCnt="0">
        <dgm:presLayoutVars>
          <dgm:dir/>
          <dgm:animLvl val="lvl"/>
          <dgm:resizeHandles val="exact"/>
        </dgm:presLayoutVars>
      </dgm:prSet>
      <dgm:spPr/>
      <dgm:t>
        <a:bodyPr/>
        <a:lstStyle/>
        <a:p>
          <a:endParaRPr lang="en-US"/>
        </a:p>
      </dgm:t>
    </dgm:pt>
    <dgm:pt modelId="{4177859C-CFC8-45AA-93E9-BDD10C2FB4B9}" type="pres">
      <dgm:prSet presAssocID="{39050A26-791F-4C05-8795-C9D88E56C82C}" presName="linNode" presStyleCnt="0"/>
      <dgm:spPr/>
    </dgm:pt>
    <dgm:pt modelId="{9F69CA22-2062-469D-8A7C-3CF78B504B0F}" type="pres">
      <dgm:prSet presAssocID="{39050A26-791F-4C05-8795-C9D88E56C82C}" presName="parTx" presStyleLbl="revTx" presStyleIdx="0" presStyleCnt="5">
        <dgm:presLayoutVars>
          <dgm:chMax val="1"/>
          <dgm:bulletEnabled val="1"/>
        </dgm:presLayoutVars>
      </dgm:prSet>
      <dgm:spPr/>
      <dgm:t>
        <a:bodyPr/>
        <a:lstStyle/>
        <a:p>
          <a:endParaRPr lang="en-US"/>
        </a:p>
      </dgm:t>
    </dgm:pt>
    <dgm:pt modelId="{0116E2C0-8F4F-41F1-990F-961417689292}" type="pres">
      <dgm:prSet presAssocID="{39050A26-791F-4C05-8795-C9D88E56C82C}" presName="bracket" presStyleLbl="parChTrans1D1" presStyleIdx="0" presStyleCnt="5"/>
      <dgm:spPr>
        <a:effectLst>
          <a:outerShdw blurRad="50800" dist="38100" algn="l" rotWithShape="0">
            <a:prstClr val="black">
              <a:alpha val="40000"/>
            </a:prstClr>
          </a:outerShdw>
        </a:effectLst>
      </dgm:spPr>
    </dgm:pt>
    <dgm:pt modelId="{4293B3E1-4E56-4031-9021-E76677CDD8A5}" type="pres">
      <dgm:prSet presAssocID="{39050A26-791F-4C05-8795-C9D88E56C82C}" presName="spH" presStyleCnt="0"/>
      <dgm:spPr/>
    </dgm:pt>
    <dgm:pt modelId="{655A5FD0-5597-4DE7-B2B5-0B5B814D26AC}" type="pres">
      <dgm:prSet presAssocID="{39050A26-791F-4C05-8795-C9D88E56C82C}" presName="desTx" presStyleLbl="node1" presStyleIdx="0" presStyleCnt="5">
        <dgm:presLayoutVars>
          <dgm:bulletEnabled val="1"/>
        </dgm:presLayoutVars>
      </dgm:prSet>
      <dgm:spPr/>
      <dgm:t>
        <a:bodyPr/>
        <a:lstStyle/>
        <a:p>
          <a:endParaRPr lang="en-US"/>
        </a:p>
      </dgm:t>
    </dgm:pt>
    <dgm:pt modelId="{1316E5C0-0219-42F3-B321-F782A9D2B8C0}" type="pres">
      <dgm:prSet presAssocID="{6C4D53E6-18D9-4686-BA63-8FE12A5A167C}" presName="spV" presStyleCnt="0"/>
      <dgm:spPr/>
    </dgm:pt>
    <dgm:pt modelId="{9DC88E87-1C48-42AE-919F-7571A9D55C3A}" type="pres">
      <dgm:prSet presAssocID="{90789617-3144-4B31-82D5-E3690015F9FF}" presName="linNode" presStyleCnt="0"/>
      <dgm:spPr/>
    </dgm:pt>
    <dgm:pt modelId="{5C22D48D-AB65-4984-A32E-6D83FCBE8FB2}" type="pres">
      <dgm:prSet presAssocID="{90789617-3144-4B31-82D5-E3690015F9FF}" presName="parTx" presStyleLbl="revTx" presStyleIdx="1" presStyleCnt="5">
        <dgm:presLayoutVars>
          <dgm:chMax val="1"/>
          <dgm:bulletEnabled val="1"/>
        </dgm:presLayoutVars>
      </dgm:prSet>
      <dgm:spPr/>
      <dgm:t>
        <a:bodyPr/>
        <a:lstStyle/>
        <a:p>
          <a:endParaRPr lang="en-US"/>
        </a:p>
      </dgm:t>
    </dgm:pt>
    <dgm:pt modelId="{76B26471-F62D-4938-A11D-C95D400C6C65}" type="pres">
      <dgm:prSet presAssocID="{90789617-3144-4B31-82D5-E3690015F9FF}" presName="bracket" presStyleLbl="parChTrans1D1" presStyleIdx="1" presStyleCnt="5"/>
      <dgm:spPr>
        <a:effectLst>
          <a:outerShdw blurRad="50800" dist="38100" algn="l" rotWithShape="0">
            <a:prstClr val="black">
              <a:alpha val="40000"/>
            </a:prstClr>
          </a:outerShdw>
        </a:effectLst>
      </dgm:spPr>
    </dgm:pt>
    <dgm:pt modelId="{84CFBE6D-BC1B-4EA0-B832-4E1BABEFE16A}" type="pres">
      <dgm:prSet presAssocID="{90789617-3144-4B31-82D5-E3690015F9FF}" presName="spH" presStyleCnt="0"/>
      <dgm:spPr/>
    </dgm:pt>
    <dgm:pt modelId="{012AE1BF-8415-43CC-89BB-1F235BD942DE}" type="pres">
      <dgm:prSet presAssocID="{90789617-3144-4B31-82D5-E3690015F9FF}" presName="desTx" presStyleLbl="node1" presStyleIdx="1" presStyleCnt="5">
        <dgm:presLayoutVars>
          <dgm:bulletEnabled val="1"/>
        </dgm:presLayoutVars>
      </dgm:prSet>
      <dgm:spPr/>
      <dgm:t>
        <a:bodyPr/>
        <a:lstStyle/>
        <a:p>
          <a:endParaRPr lang="en-US"/>
        </a:p>
      </dgm:t>
    </dgm:pt>
    <dgm:pt modelId="{826DDA44-F7EC-4E28-B083-064F11DCB1DF}" type="pres">
      <dgm:prSet presAssocID="{D1812F5B-80C1-4286-AD90-336335814B53}" presName="spV" presStyleCnt="0"/>
      <dgm:spPr/>
    </dgm:pt>
    <dgm:pt modelId="{45367C29-D617-4DD7-90BD-3FB4D73359F1}" type="pres">
      <dgm:prSet presAssocID="{9D760AAD-BED2-4CAB-B2E6-18FA454E113A}" presName="linNode" presStyleCnt="0"/>
      <dgm:spPr/>
    </dgm:pt>
    <dgm:pt modelId="{E314E7E4-E345-4654-B0E9-EB8EE1228194}" type="pres">
      <dgm:prSet presAssocID="{9D760AAD-BED2-4CAB-B2E6-18FA454E113A}" presName="parTx" presStyleLbl="revTx" presStyleIdx="2" presStyleCnt="5">
        <dgm:presLayoutVars>
          <dgm:chMax val="1"/>
          <dgm:bulletEnabled val="1"/>
        </dgm:presLayoutVars>
      </dgm:prSet>
      <dgm:spPr/>
      <dgm:t>
        <a:bodyPr/>
        <a:lstStyle/>
        <a:p>
          <a:endParaRPr lang="en-US"/>
        </a:p>
      </dgm:t>
    </dgm:pt>
    <dgm:pt modelId="{F0850440-EE9D-42B4-BF56-1789DDAE61CA}" type="pres">
      <dgm:prSet presAssocID="{9D760AAD-BED2-4CAB-B2E6-18FA454E113A}" presName="bracket" presStyleLbl="parChTrans1D1" presStyleIdx="2" presStyleCnt="5"/>
      <dgm:spPr>
        <a:effectLst>
          <a:outerShdw blurRad="50800" dist="38100" algn="l" rotWithShape="0">
            <a:prstClr val="black">
              <a:alpha val="40000"/>
            </a:prstClr>
          </a:outerShdw>
        </a:effectLst>
      </dgm:spPr>
    </dgm:pt>
    <dgm:pt modelId="{4C02556C-EE60-4B69-93AC-6386397BC010}" type="pres">
      <dgm:prSet presAssocID="{9D760AAD-BED2-4CAB-B2E6-18FA454E113A}" presName="spH" presStyleCnt="0"/>
      <dgm:spPr/>
    </dgm:pt>
    <dgm:pt modelId="{7ED49AD2-64C3-4CDF-8197-2B235234AEDE}" type="pres">
      <dgm:prSet presAssocID="{9D760AAD-BED2-4CAB-B2E6-18FA454E113A}" presName="desTx" presStyleLbl="node1" presStyleIdx="2" presStyleCnt="5">
        <dgm:presLayoutVars>
          <dgm:bulletEnabled val="1"/>
        </dgm:presLayoutVars>
      </dgm:prSet>
      <dgm:spPr/>
      <dgm:t>
        <a:bodyPr/>
        <a:lstStyle/>
        <a:p>
          <a:endParaRPr lang="en-US"/>
        </a:p>
      </dgm:t>
    </dgm:pt>
    <dgm:pt modelId="{BC2EB386-68BE-46B8-AC56-CA1D41C3DB7B}" type="pres">
      <dgm:prSet presAssocID="{938A39FF-864A-4967-AB73-B942A3C05020}" presName="spV" presStyleCnt="0"/>
      <dgm:spPr/>
    </dgm:pt>
    <dgm:pt modelId="{4DDEBD69-0FF5-4AEE-973B-44D4FC19C59C}" type="pres">
      <dgm:prSet presAssocID="{3727F4A5-6FB1-493B-AC49-A91EC72E24F9}" presName="linNode" presStyleCnt="0"/>
      <dgm:spPr/>
    </dgm:pt>
    <dgm:pt modelId="{61F8082E-767B-4514-8FB9-89E3DBF1B707}" type="pres">
      <dgm:prSet presAssocID="{3727F4A5-6FB1-493B-AC49-A91EC72E24F9}" presName="parTx" presStyleLbl="revTx" presStyleIdx="3" presStyleCnt="5">
        <dgm:presLayoutVars>
          <dgm:chMax val="1"/>
          <dgm:bulletEnabled val="1"/>
        </dgm:presLayoutVars>
      </dgm:prSet>
      <dgm:spPr/>
      <dgm:t>
        <a:bodyPr/>
        <a:lstStyle/>
        <a:p>
          <a:endParaRPr lang="en-US"/>
        </a:p>
      </dgm:t>
    </dgm:pt>
    <dgm:pt modelId="{B2E65D03-3DF8-444E-9006-9ACCC2A20B8D}" type="pres">
      <dgm:prSet presAssocID="{3727F4A5-6FB1-493B-AC49-A91EC72E24F9}" presName="bracket" presStyleLbl="parChTrans1D1" presStyleIdx="3" presStyleCnt="5"/>
      <dgm:spPr>
        <a:effectLst>
          <a:outerShdw blurRad="50800" dist="38100" algn="l" rotWithShape="0">
            <a:prstClr val="black">
              <a:alpha val="40000"/>
            </a:prstClr>
          </a:outerShdw>
        </a:effectLst>
      </dgm:spPr>
    </dgm:pt>
    <dgm:pt modelId="{C6843A61-605B-4FA1-B877-C8941E853828}" type="pres">
      <dgm:prSet presAssocID="{3727F4A5-6FB1-493B-AC49-A91EC72E24F9}" presName="spH" presStyleCnt="0"/>
      <dgm:spPr/>
    </dgm:pt>
    <dgm:pt modelId="{609CDE8E-FF64-448A-876E-F395228B83FD}" type="pres">
      <dgm:prSet presAssocID="{3727F4A5-6FB1-493B-AC49-A91EC72E24F9}" presName="desTx" presStyleLbl="node1" presStyleIdx="3" presStyleCnt="5">
        <dgm:presLayoutVars>
          <dgm:bulletEnabled val="1"/>
        </dgm:presLayoutVars>
      </dgm:prSet>
      <dgm:spPr/>
      <dgm:t>
        <a:bodyPr/>
        <a:lstStyle/>
        <a:p>
          <a:endParaRPr lang="en-US"/>
        </a:p>
      </dgm:t>
    </dgm:pt>
    <dgm:pt modelId="{A1957FDC-7D97-4E95-8516-9D8147BB071C}" type="pres">
      <dgm:prSet presAssocID="{D5BA8A09-E06E-410E-A25C-686E4880B618}" presName="spV" presStyleCnt="0"/>
      <dgm:spPr/>
    </dgm:pt>
    <dgm:pt modelId="{EAB8795B-071D-4764-A35B-8E82CAE65D73}" type="pres">
      <dgm:prSet presAssocID="{7A34E843-D333-46FE-8666-0D100C65AAC1}" presName="linNode" presStyleCnt="0"/>
      <dgm:spPr/>
    </dgm:pt>
    <dgm:pt modelId="{BE146035-6365-4231-B549-6657F1212144}" type="pres">
      <dgm:prSet presAssocID="{7A34E843-D333-46FE-8666-0D100C65AAC1}" presName="parTx" presStyleLbl="revTx" presStyleIdx="4" presStyleCnt="5">
        <dgm:presLayoutVars>
          <dgm:chMax val="1"/>
          <dgm:bulletEnabled val="1"/>
        </dgm:presLayoutVars>
      </dgm:prSet>
      <dgm:spPr/>
      <dgm:t>
        <a:bodyPr/>
        <a:lstStyle/>
        <a:p>
          <a:endParaRPr lang="en-US"/>
        </a:p>
      </dgm:t>
    </dgm:pt>
    <dgm:pt modelId="{102154A2-8EA7-4629-9812-C9CAB3A126E2}" type="pres">
      <dgm:prSet presAssocID="{7A34E843-D333-46FE-8666-0D100C65AAC1}" presName="bracket" presStyleLbl="parChTrans1D1" presStyleIdx="4" presStyleCnt="5"/>
      <dgm:spPr>
        <a:effectLst>
          <a:outerShdw blurRad="50800" dist="38100" algn="l" rotWithShape="0">
            <a:prstClr val="black">
              <a:alpha val="40000"/>
            </a:prstClr>
          </a:outerShdw>
        </a:effectLst>
      </dgm:spPr>
    </dgm:pt>
    <dgm:pt modelId="{A6947DE8-38A7-4E82-9CDD-DF7E7CD7E656}" type="pres">
      <dgm:prSet presAssocID="{7A34E843-D333-46FE-8666-0D100C65AAC1}" presName="spH" presStyleCnt="0"/>
      <dgm:spPr/>
    </dgm:pt>
    <dgm:pt modelId="{6232B1DA-2551-4487-9F1E-F6FEF28845E9}" type="pres">
      <dgm:prSet presAssocID="{7A34E843-D333-46FE-8666-0D100C65AAC1}" presName="desTx" presStyleLbl="node1" presStyleIdx="4" presStyleCnt="5">
        <dgm:presLayoutVars>
          <dgm:bulletEnabled val="1"/>
        </dgm:presLayoutVars>
      </dgm:prSet>
      <dgm:spPr/>
      <dgm:t>
        <a:bodyPr/>
        <a:lstStyle/>
        <a:p>
          <a:endParaRPr lang="en-US"/>
        </a:p>
      </dgm:t>
    </dgm:pt>
  </dgm:ptLst>
  <dgm:cxnLst>
    <dgm:cxn modelId="{1BA12461-95B8-4D7D-ADF6-956AC9C0D180}" srcId="{92A11A9D-D27E-4B79-83BB-12B9E812BF6E}" destId="{90789617-3144-4B31-82D5-E3690015F9FF}" srcOrd="1" destOrd="0" parTransId="{8B1FF2D3-67D9-4FEC-82F7-1060CFC50F5B}" sibTransId="{D1812F5B-80C1-4286-AD90-336335814B53}"/>
    <dgm:cxn modelId="{7E13A20F-3D6C-40D7-B6F4-C917D34C64D6}" type="presOf" srcId="{92A11A9D-D27E-4B79-83BB-12B9E812BF6E}" destId="{D65AD1F3-2555-441B-BCCD-C03E22DE4E95}" srcOrd="0" destOrd="0" presId="urn:diagrams.loki3.com/BracketList+Icon"/>
    <dgm:cxn modelId="{F80C49CD-0BEF-485B-B8E7-2400DFC12904}" srcId="{3727F4A5-6FB1-493B-AC49-A91EC72E24F9}" destId="{E925679F-96F6-44C5-9BAE-874B0F935AF5}" srcOrd="0" destOrd="0" parTransId="{8BFA3594-C062-4A49-8B80-C98496D76286}" sibTransId="{D3325F43-CE83-43F5-A724-A8E209A3A210}"/>
    <dgm:cxn modelId="{32BF8C6B-E09B-4C79-B59E-6AFBBF40D854}" srcId="{90789617-3144-4B31-82D5-E3690015F9FF}" destId="{ABCD48EC-3E63-4EF1-B8BD-CC56E62049C6}" srcOrd="0" destOrd="0" parTransId="{1A5AC9D8-F891-4FA3-A550-9E41C40A26F8}" sibTransId="{016C5B59-D7CE-469D-A91C-6C51EB9AE951}"/>
    <dgm:cxn modelId="{D5C19611-B1DE-4D70-AAA0-D58848916039}" type="presOf" srcId="{7A34E843-D333-46FE-8666-0D100C65AAC1}" destId="{BE146035-6365-4231-B549-6657F1212144}" srcOrd="0" destOrd="0" presId="urn:diagrams.loki3.com/BracketList+Icon"/>
    <dgm:cxn modelId="{75636F5A-A7EB-4239-BE82-3C695754762F}" type="presOf" srcId="{93BB66C4-A389-4431-A1A0-5D008842A33B}" destId="{6232B1DA-2551-4487-9F1E-F6FEF28845E9}" srcOrd="0" destOrd="0" presId="urn:diagrams.loki3.com/BracketList+Icon"/>
    <dgm:cxn modelId="{4CF9CFA9-F625-4311-88F8-E7F90BC04502}" srcId="{92A11A9D-D27E-4B79-83BB-12B9E812BF6E}" destId="{3727F4A5-6FB1-493B-AC49-A91EC72E24F9}" srcOrd="3" destOrd="0" parTransId="{163D85A7-E044-4187-8CD4-EE9FFC94F444}" sibTransId="{D5BA8A09-E06E-410E-A25C-686E4880B618}"/>
    <dgm:cxn modelId="{D611C263-D07C-4155-A172-4C9B1B8084DA}" srcId="{39050A26-791F-4C05-8795-C9D88E56C82C}" destId="{6B830EE3-C95B-43FA-BC46-09417E35D138}" srcOrd="0" destOrd="0" parTransId="{F5E8E498-3673-4651-8354-4A9081833E82}" sibTransId="{BF4133EB-67FB-4F30-B701-CCEF8876BBE8}"/>
    <dgm:cxn modelId="{2DB4B5AF-FEB6-4A2A-A996-B3E223DE4ABC}" srcId="{7A34E843-D333-46FE-8666-0D100C65AAC1}" destId="{93BB66C4-A389-4431-A1A0-5D008842A33B}" srcOrd="0" destOrd="0" parTransId="{BF33ED65-7DAB-4BD0-A582-059B5F7AF1D9}" sibTransId="{270B07A0-EE5D-4384-B75E-4BB2937852A7}"/>
    <dgm:cxn modelId="{E06EBDEE-BDD9-447C-919B-E657E9C9BD48}" srcId="{92A11A9D-D27E-4B79-83BB-12B9E812BF6E}" destId="{9D760AAD-BED2-4CAB-B2E6-18FA454E113A}" srcOrd="2" destOrd="0" parTransId="{E9500CAE-FD4E-4520-A855-A5E1379B3F69}" sibTransId="{938A39FF-864A-4967-AB73-B942A3C05020}"/>
    <dgm:cxn modelId="{2A9EA87E-2FE3-4F93-A3CF-EB7158573EF3}" srcId="{92A11A9D-D27E-4B79-83BB-12B9E812BF6E}" destId="{7A34E843-D333-46FE-8666-0D100C65AAC1}" srcOrd="4" destOrd="0" parTransId="{6F3F929C-2D6D-4A5F-B4D5-2163E1143738}" sibTransId="{6BEE75E5-A2D0-4DD9-8507-2AABD7230F02}"/>
    <dgm:cxn modelId="{CED72304-7385-4391-90B0-7E5910CD4320}" type="presOf" srcId="{ABCD48EC-3E63-4EF1-B8BD-CC56E62049C6}" destId="{012AE1BF-8415-43CC-89BB-1F235BD942DE}" srcOrd="0" destOrd="0" presId="urn:diagrams.loki3.com/BracketList+Icon"/>
    <dgm:cxn modelId="{659F8BEA-080D-423D-BCA5-3F19E28071B8}" srcId="{92A11A9D-D27E-4B79-83BB-12B9E812BF6E}" destId="{39050A26-791F-4C05-8795-C9D88E56C82C}" srcOrd="0" destOrd="0" parTransId="{0D6E62E1-0380-4781-844D-A9640D73A5EC}" sibTransId="{6C4D53E6-18D9-4686-BA63-8FE12A5A167C}"/>
    <dgm:cxn modelId="{090B9C66-2FC9-4620-A338-E32BAAFDEAE7}" type="presOf" srcId="{39050A26-791F-4C05-8795-C9D88E56C82C}" destId="{9F69CA22-2062-469D-8A7C-3CF78B504B0F}" srcOrd="0" destOrd="0" presId="urn:diagrams.loki3.com/BracketList+Icon"/>
    <dgm:cxn modelId="{3C6469D1-89E2-42E1-A6D3-E559CE845C88}" type="presOf" srcId="{3727F4A5-6FB1-493B-AC49-A91EC72E24F9}" destId="{61F8082E-767B-4514-8FB9-89E3DBF1B707}" srcOrd="0" destOrd="0" presId="urn:diagrams.loki3.com/BracketList+Icon"/>
    <dgm:cxn modelId="{21098EF5-02DD-4EA5-B4D8-3FC15C44D51B}" srcId="{9D760AAD-BED2-4CAB-B2E6-18FA454E113A}" destId="{630B9C34-A350-4BC9-B7AF-477D14F718AA}" srcOrd="0" destOrd="0" parTransId="{13F845C9-FB23-48D0-974D-330F03E8A7A8}" sibTransId="{9BC92BF7-8B17-442E-A94B-543F6023EDA4}"/>
    <dgm:cxn modelId="{DAC41E15-1124-46BA-AABD-20836E0372C5}" type="presOf" srcId="{630B9C34-A350-4BC9-B7AF-477D14F718AA}" destId="{7ED49AD2-64C3-4CDF-8197-2B235234AEDE}" srcOrd="0" destOrd="0" presId="urn:diagrams.loki3.com/BracketList+Icon"/>
    <dgm:cxn modelId="{28EE4ECB-95C5-4C47-86A4-7C393DE514E8}" type="presOf" srcId="{9D760AAD-BED2-4CAB-B2E6-18FA454E113A}" destId="{E314E7E4-E345-4654-B0E9-EB8EE1228194}" srcOrd="0" destOrd="0" presId="urn:diagrams.loki3.com/BracketList+Icon"/>
    <dgm:cxn modelId="{7C6F9603-E804-4174-8D24-DFD151998D34}" type="presOf" srcId="{90789617-3144-4B31-82D5-E3690015F9FF}" destId="{5C22D48D-AB65-4984-A32E-6D83FCBE8FB2}" srcOrd="0" destOrd="0" presId="urn:diagrams.loki3.com/BracketList+Icon"/>
    <dgm:cxn modelId="{D974DD86-B39A-48B4-93E7-A789CE372F8D}" type="presOf" srcId="{6B830EE3-C95B-43FA-BC46-09417E35D138}" destId="{655A5FD0-5597-4DE7-B2B5-0B5B814D26AC}" srcOrd="0" destOrd="0" presId="urn:diagrams.loki3.com/BracketList+Icon"/>
    <dgm:cxn modelId="{DCD32893-3B09-4F27-B6A1-CF942E3A757D}" type="presOf" srcId="{E925679F-96F6-44C5-9BAE-874B0F935AF5}" destId="{609CDE8E-FF64-448A-876E-F395228B83FD}" srcOrd="0" destOrd="0" presId="urn:diagrams.loki3.com/BracketList+Icon"/>
    <dgm:cxn modelId="{282875D5-B9F6-4A36-BF0A-D977CF74928C}" type="presParOf" srcId="{D65AD1F3-2555-441B-BCCD-C03E22DE4E95}" destId="{4177859C-CFC8-45AA-93E9-BDD10C2FB4B9}" srcOrd="0" destOrd="0" presId="urn:diagrams.loki3.com/BracketList+Icon"/>
    <dgm:cxn modelId="{2A2DF47B-E940-4488-A398-90E38CC589EF}" type="presParOf" srcId="{4177859C-CFC8-45AA-93E9-BDD10C2FB4B9}" destId="{9F69CA22-2062-469D-8A7C-3CF78B504B0F}" srcOrd="0" destOrd="0" presId="urn:diagrams.loki3.com/BracketList+Icon"/>
    <dgm:cxn modelId="{773751D9-9024-4A0B-A968-FF5A3F293B7B}" type="presParOf" srcId="{4177859C-CFC8-45AA-93E9-BDD10C2FB4B9}" destId="{0116E2C0-8F4F-41F1-990F-961417689292}" srcOrd="1" destOrd="0" presId="urn:diagrams.loki3.com/BracketList+Icon"/>
    <dgm:cxn modelId="{0B56974D-33AE-4895-A322-C9E5EC29384E}" type="presParOf" srcId="{4177859C-CFC8-45AA-93E9-BDD10C2FB4B9}" destId="{4293B3E1-4E56-4031-9021-E76677CDD8A5}" srcOrd="2" destOrd="0" presId="urn:diagrams.loki3.com/BracketList+Icon"/>
    <dgm:cxn modelId="{2266E4D1-68D2-4793-99F3-76C779E0DF41}" type="presParOf" srcId="{4177859C-CFC8-45AA-93E9-BDD10C2FB4B9}" destId="{655A5FD0-5597-4DE7-B2B5-0B5B814D26AC}" srcOrd="3" destOrd="0" presId="urn:diagrams.loki3.com/BracketList+Icon"/>
    <dgm:cxn modelId="{DB4F1996-3242-4B98-8783-6F9FE464E15C}" type="presParOf" srcId="{D65AD1F3-2555-441B-BCCD-C03E22DE4E95}" destId="{1316E5C0-0219-42F3-B321-F782A9D2B8C0}" srcOrd="1" destOrd="0" presId="urn:diagrams.loki3.com/BracketList+Icon"/>
    <dgm:cxn modelId="{086F075B-AF5B-4CB9-9EAA-DFCE7E14F09D}" type="presParOf" srcId="{D65AD1F3-2555-441B-BCCD-C03E22DE4E95}" destId="{9DC88E87-1C48-42AE-919F-7571A9D55C3A}" srcOrd="2" destOrd="0" presId="urn:diagrams.loki3.com/BracketList+Icon"/>
    <dgm:cxn modelId="{52B5134D-94AA-4A8F-B707-E66DC65A0A8B}" type="presParOf" srcId="{9DC88E87-1C48-42AE-919F-7571A9D55C3A}" destId="{5C22D48D-AB65-4984-A32E-6D83FCBE8FB2}" srcOrd="0" destOrd="0" presId="urn:diagrams.loki3.com/BracketList+Icon"/>
    <dgm:cxn modelId="{DA7DFB5C-39E7-48BB-B8ED-AA94A9299516}" type="presParOf" srcId="{9DC88E87-1C48-42AE-919F-7571A9D55C3A}" destId="{76B26471-F62D-4938-A11D-C95D400C6C65}" srcOrd="1" destOrd="0" presId="urn:diagrams.loki3.com/BracketList+Icon"/>
    <dgm:cxn modelId="{49070E41-A53B-432C-8F72-FE05AD46375E}" type="presParOf" srcId="{9DC88E87-1C48-42AE-919F-7571A9D55C3A}" destId="{84CFBE6D-BC1B-4EA0-B832-4E1BABEFE16A}" srcOrd="2" destOrd="0" presId="urn:diagrams.loki3.com/BracketList+Icon"/>
    <dgm:cxn modelId="{22393719-A349-4FEE-94F9-923B4E99FCC5}" type="presParOf" srcId="{9DC88E87-1C48-42AE-919F-7571A9D55C3A}" destId="{012AE1BF-8415-43CC-89BB-1F235BD942DE}" srcOrd="3" destOrd="0" presId="urn:diagrams.loki3.com/BracketList+Icon"/>
    <dgm:cxn modelId="{B7BB5638-07A1-442F-8280-09E67849839D}" type="presParOf" srcId="{D65AD1F3-2555-441B-BCCD-C03E22DE4E95}" destId="{826DDA44-F7EC-4E28-B083-064F11DCB1DF}" srcOrd="3" destOrd="0" presId="urn:diagrams.loki3.com/BracketList+Icon"/>
    <dgm:cxn modelId="{C0318BE0-97B3-45D1-951F-D05C8370A51A}" type="presParOf" srcId="{D65AD1F3-2555-441B-BCCD-C03E22DE4E95}" destId="{45367C29-D617-4DD7-90BD-3FB4D73359F1}" srcOrd="4" destOrd="0" presId="urn:diagrams.loki3.com/BracketList+Icon"/>
    <dgm:cxn modelId="{1B6A54FE-9D7F-4E19-BA80-25E625367FD2}" type="presParOf" srcId="{45367C29-D617-4DD7-90BD-3FB4D73359F1}" destId="{E314E7E4-E345-4654-B0E9-EB8EE1228194}" srcOrd="0" destOrd="0" presId="urn:diagrams.loki3.com/BracketList+Icon"/>
    <dgm:cxn modelId="{010537E6-2202-477E-B958-FD40970C9054}" type="presParOf" srcId="{45367C29-D617-4DD7-90BD-3FB4D73359F1}" destId="{F0850440-EE9D-42B4-BF56-1789DDAE61CA}" srcOrd="1" destOrd="0" presId="urn:diagrams.loki3.com/BracketList+Icon"/>
    <dgm:cxn modelId="{570F412C-54EF-44B3-8A1C-E6C2EA85B425}" type="presParOf" srcId="{45367C29-D617-4DD7-90BD-3FB4D73359F1}" destId="{4C02556C-EE60-4B69-93AC-6386397BC010}" srcOrd="2" destOrd="0" presId="urn:diagrams.loki3.com/BracketList+Icon"/>
    <dgm:cxn modelId="{F1EC68AF-24A7-4CA3-B5D3-ACEC196639C1}" type="presParOf" srcId="{45367C29-D617-4DD7-90BD-3FB4D73359F1}" destId="{7ED49AD2-64C3-4CDF-8197-2B235234AEDE}" srcOrd="3" destOrd="0" presId="urn:diagrams.loki3.com/BracketList+Icon"/>
    <dgm:cxn modelId="{5667E854-3004-4FFA-85D7-7DD8F704B48A}" type="presParOf" srcId="{D65AD1F3-2555-441B-BCCD-C03E22DE4E95}" destId="{BC2EB386-68BE-46B8-AC56-CA1D41C3DB7B}" srcOrd="5" destOrd="0" presId="urn:diagrams.loki3.com/BracketList+Icon"/>
    <dgm:cxn modelId="{8DC5245C-E613-4778-824A-8FCBBF426C07}" type="presParOf" srcId="{D65AD1F3-2555-441B-BCCD-C03E22DE4E95}" destId="{4DDEBD69-0FF5-4AEE-973B-44D4FC19C59C}" srcOrd="6" destOrd="0" presId="urn:diagrams.loki3.com/BracketList+Icon"/>
    <dgm:cxn modelId="{ED3DB130-B9CE-4C3E-9F4B-4994D008F7A6}" type="presParOf" srcId="{4DDEBD69-0FF5-4AEE-973B-44D4FC19C59C}" destId="{61F8082E-767B-4514-8FB9-89E3DBF1B707}" srcOrd="0" destOrd="0" presId="urn:diagrams.loki3.com/BracketList+Icon"/>
    <dgm:cxn modelId="{6D8960A3-779F-45D5-9761-F53CA623FE75}" type="presParOf" srcId="{4DDEBD69-0FF5-4AEE-973B-44D4FC19C59C}" destId="{B2E65D03-3DF8-444E-9006-9ACCC2A20B8D}" srcOrd="1" destOrd="0" presId="urn:diagrams.loki3.com/BracketList+Icon"/>
    <dgm:cxn modelId="{8D0CC2B5-5C66-4624-AD15-16A6F846641D}" type="presParOf" srcId="{4DDEBD69-0FF5-4AEE-973B-44D4FC19C59C}" destId="{C6843A61-605B-4FA1-B877-C8941E853828}" srcOrd="2" destOrd="0" presId="urn:diagrams.loki3.com/BracketList+Icon"/>
    <dgm:cxn modelId="{8A00B40A-F86C-4A76-81FF-E591433F3ED6}" type="presParOf" srcId="{4DDEBD69-0FF5-4AEE-973B-44D4FC19C59C}" destId="{609CDE8E-FF64-448A-876E-F395228B83FD}" srcOrd="3" destOrd="0" presId="urn:diagrams.loki3.com/BracketList+Icon"/>
    <dgm:cxn modelId="{402181C1-B4C1-429B-98EC-95772E8FB7DE}" type="presParOf" srcId="{D65AD1F3-2555-441B-BCCD-C03E22DE4E95}" destId="{A1957FDC-7D97-4E95-8516-9D8147BB071C}" srcOrd="7" destOrd="0" presId="urn:diagrams.loki3.com/BracketList+Icon"/>
    <dgm:cxn modelId="{BDA9AA24-7182-4A2C-A788-0B78468946DE}" type="presParOf" srcId="{D65AD1F3-2555-441B-BCCD-C03E22DE4E95}" destId="{EAB8795B-071D-4764-A35B-8E82CAE65D73}" srcOrd="8" destOrd="0" presId="urn:diagrams.loki3.com/BracketList+Icon"/>
    <dgm:cxn modelId="{854BBB6E-6EA6-4B33-B01A-8B512A96403A}" type="presParOf" srcId="{EAB8795B-071D-4764-A35B-8E82CAE65D73}" destId="{BE146035-6365-4231-B549-6657F1212144}" srcOrd="0" destOrd="0" presId="urn:diagrams.loki3.com/BracketList+Icon"/>
    <dgm:cxn modelId="{18162F9B-2F1A-41E9-859F-B99211939500}" type="presParOf" srcId="{EAB8795B-071D-4764-A35B-8E82CAE65D73}" destId="{102154A2-8EA7-4629-9812-C9CAB3A126E2}" srcOrd="1" destOrd="0" presId="urn:diagrams.loki3.com/BracketList+Icon"/>
    <dgm:cxn modelId="{2F2A9745-E732-4F2E-86A8-A4A7EAD77E34}" type="presParOf" srcId="{EAB8795B-071D-4764-A35B-8E82CAE65D73}" destId="{A6947DE8-38A7-4E82-9CDD-DF7E7CD7E656}" srcOrd="2" destOrd="0" presId="urn:diagrams.loki3.com/BracketList+Icon"/>
    <dgm:cxn modelId="{23EF42DD-696D-4BDB-9484-670F5582F82D}" type="presParOf" srcId="{EAB8795B-071D-4764-A35B-8E82CAE65D73}" destId="{6232B1DA-2551-4487-9F1E-F6FEF28845E9}"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C1C566A-EA17-4846-B2FC-2A8DED2F99E8}"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A05C6E14-74E1-40F4-90F2-96072EC3E9E1}">
      <dgm:prSet phldrT="[Text]"/>
      <dgm:spPr/>
      <dgm:t>
        <a:bodyPr/>
        <a:lstStyle/>
        <a:p>
          <a:r>
            <a:rPr lang="en-US" dirty="0"/>
            <a:t>Culture Change</a:t>
          </a:r>
        </a:p>
      </dgm:t>
    </dgm:pt>
    <dgm:pt modelId="{06B85DCB-2031-4076-8908-6AB79F05BF9E}" type="parTrans" cxnId="{1F901A1C-0018-4963-A8C6-5439139ECE85}">
      <dgm:prSet/>
      <dgm:spPr/>
      <dgm:t>
        <a:bodyPr/>
        <a:lstStyle/>
        <a:p>
          <a:endParaRPr lang="en-US"/>
        </a:p>
      </dgm:t>
    </dgm:pt>
    <dgm:pt modelId="{826220A5-4A21-43EA-BD21-FD4BE2D65038}" type="sibTrans" cxnId="{1F901A1C-0018-4963-A8C6-5439139ECE85}">
      <dgm:prSet/>
      <dgm:spPr/>
      <dgm:t>
        <a:bodyPr/>
        <a:lstStyle/>
        <a:p>
          <a:endParaRPr lang="en-US"/>
        </a:p>
      </dgm:t>
    </dgm:pt>
    <dgm:pt modelId="{27E9C6A9-195E-4DCD-AD41-F238B7955B46}">
      <dgm:prSet phldrT="[Text]"/>
      <dgm:spPr>
        <a:solidFill>
          <a:srgbClr val="6954B8"/>
        </a:solidFill>
      </dgm:spPr>
      <dgm:t>
        <a:bodyPr/>
        <a:lstStyle/>
        <a:p>
          <a:r>
            <a:rPr lang="en-US" dirty="0"/>
            <a:t>Evaluate Curriculum</a:t>
          </a:r>
        </a:p>
      </dgm:t>
    </dgm:pt>
    <dgm:pt modelId="{19B6CDAA-11AC-4D35-A1C1-20CE16DACBF6}" type="parTrans" cxnId="{0E939557-CD81-45D2-842D-EF7C3DDBBF72}">
      <dgm:prSet/>
      <dgm:spPr/>
      <dgm:t>
        <a:bodyPr/>
        <a:lstStyle/>
        <a:p>
          <a:endParaRPr lang="en-US" dirty="0"/>
        </a:p>
      </dgm:t>
    </dgm:pt>
    <dgm:pt modelId="{2AE3E01F-8302-48F3-8A7B-7EA6F7BEBD0E}" type="sibTrans" cxnId="{0E939557-CD81-45D2-842D-EF7C3DDBBF72}">
      <dgm:prSet/>
      <dgm:spPr/>
      <dgm:t>
        <a:bodyPr/>
        <a:lstStyle/>
        <a:p>
          <a:endParaRPr lang="en-US"/>
        </a:p>
      </dgm:t>
    </dgm:pt>
    <dgm:pt modelId="{E13BF8D6-6108-4D6F-BBB5-1DA9E089D8B6}">
      <dgm:prSet phldrT="[Text]"/>
      <dgm:spPr>
        <a:solidFill>
          <a:srgbClr val="29DFE3"/>
        </a:solidFill>
      </dgm:spPr>
      <dgm:t>
        <a:bodyPr/>
        <a:lstStyle/>
        <a:p>
          <a:r>
            <a:rPr lang="en-US" dirty="0"/>
            <a:t>Future Budget Allocations</a:t>
          </a:r>
        </a:p>
      </dgm:t>
    </dgm:pt>
    <dgm:pt modelId="{DDF90DCC-1CED-4D82-B9C5-7F154897C360}" type="parTrans" cxnId="{3AC114C7-CDD6-4C04-A146-DB22AAE298A1}">
      <dgm:prSet/>
      <dgm:spPr/>
      <dgm:t>
        <a:bodyPr/>
        <a:lstStyle/>
        <a:p>
          <a:endParaRPr lang="en-US" dirty="0"/>
        </a:p>
      </dgm:t>
    </dgm:pt>
    <dgm:pt modelId="{01420C58-4D60-4169-911B-B5A2D6A7E303}" type="sibTrans" cxnId="{3AC114C7-CDD6-4C04-A146-DB22AAE298A1}">
      <dgm:prSet/>
      <dgm:spPr/>
      <dgm:t>
        <a:bodyPr/>
        <a:lstStyle/>
        <a:p>
          <a:endParaRPr lang="en-US"/>
        </a:p>
      </dgm:t>
    </dgm:pt>
    <dgm:pt modelId="{36F8CE02-2CC0-4C2C-81EF-C42C6A8F859D}">
      <dgm:prSet phldrT="[Text]"/>
      <dgm:spPr>
        <a:solidFill>
          <a:schemeClr val="accent6">
            <a:lumMod val="75000"/>
          </a:schemeClr>
        </a:solidFill>
      </dgm:spPr>
      <dgm:t>
        <a:bodyPr/>
        <a:lstStyle/>
        <a:p>
          <a:r>
            <a:rPr lang="en-US" dirty="0"/>
            <a:t>Facilities (Need to Expand)</a:t>
          </a:r>
        </a:p>
      </dgm:t>
    </dgm:pt>
    <dgm:pt modelId="{8A3B0E8A-73E9-415E-9C0E-E5F3B97A8482}" type="parTrans" cxnId="{44C8C1A7-24E8-437A-A6C9-EAA27C829600}">
      <dgm:prSet/>
      <dgm:spPr/>
      <dgm:t>
        <a:bodyPr/>
        <a:lstStyle/>
        <a:p>
          <a:endParaRPr lang="en-US" dirty="0"/>
        </a:p>
      </dgm:t>
    </dgm:pt>
    <dgm:pt modelId="{C022278C-3777-4346-BD4D-E2C05BA816AC}" type="sibTrans" cxnId="{44C8C1A7-24E8-437A-A6C9-EAA27C829600}">
      <dgm:prSet/>
      <dgm:spPr/>
      <dgm:t>
        <a:bodyPr/>
        <a:lstStyle/>
        <a:p>
          <a:endParaRPr lang="en-US"/>
        </a:p>
      </dgm:t>
    </dgm:pt>
    <dgm:pt modelId="{02DABE96-933A-46C7-BC27-FE222C12FFFE}">
      <dgm:prSet phldrT="[Text]"/>
      <dgm:spPr>
        <a:solidFill>
          <a:schemeClr val="accent3">
            <a:lumMod val="75000"/>
          </a:schemeClr>
        </a:solidFill>
      </dgm:spPr>
      <dgm:t>
        <a:bodyPr/>
        <a:lstStyle/>
        <a:p>
          <a:r>
            <a:rPr lang="en-US" dirty="0"/>
            <a:t>External Help PAC</a:t>
          </a:r>
        </a:p>
      </dgm:t>
    </dgm:pt>
    <dgm:pt modelId="{0558F4E8-5898-4C46-B56A-0B6AC7CCEE7A}" type="parTrans" cxnId="{E4335152-ECE6-46BD-A13D-3C37DBC19232}">
      <dgm:prSet/>
      <dgm:spPr/>
      <dgm:t>
        <a:bodyPr/>
        <a:lstStyle/>
        <a:p>
          <a:endParaRPr lang="en-US" dirty="0"/>
        </a:p>
      </dgm:t>
    </dgm:pt>
    <dgm:pt modelId="{752D4602-A67F-4934-92E1-98090ECCFE46}" type="sibTrans" cxnId="{E4335152-ECE6-46BD-A13D-3C37DBC19232}">
      <dgm:prSet/>
      <dgm:spPr/>
      <dgm:t>
        <a:bodyPr/>
        <a:lstStyle/>
        <a:p>
          <a:endParaRPr lang="en-US"/>
        </a:p>
      </dgm:t>
    </dgm:pt>
    <dgm:pt modelId="{1F5AA281-9B3B-40BD-B4B1-DF68C7B3B14D}" type="pres">
      <dgm:prSet presAssocID="{DC1C566A-EA17-4846-B2FC-2A8DED2F99E8}" presName="cycle" presStyleCnt="0">
        <dgm:presLayoutVars>
          <dgm:chMax val="1"/>
          <dgm:dir/>
          <dgm:animLvl val="ctr"/>
          <dgm:resizeHandles val="exact"/>
        </dgm:presLayoutVars>
      </dgm:prSet>
      <dgm:spPr/>
      <dgm:t>
        <a:bodyPr/>
        <a:lstStyle/>
        <a:p>
          <a:endParaRPr lang="en-US"/>
        </a:p>
      </dgm:t>
    </dgm:pt>
    <dgm:pt modelId="{FE8A8518-D82F-4CF7-9DEC-60C8726630BD}" type="pres">
      <dgm:prSet presAssocID="{A05C6E14-74E1-40F4-90F2-96072EC3E9E1}" presName="centerShape" presStyleLbl="node0" presStyleIdx="0" presStyleCnt="1"/>
      <dgm:spPr/>
      <dgm:t>
        <a:bodyPr/>
        <a:lstStyle/>
        <a:p>
          <a:endParaRPr lang="en-US"/>
        </a:p>
      </dgm:t>
    </dgm:pt>
    <dgm:pt modelId="{FA5F3DE1-B529-4A8F-AC87-04701F2E6749}" type="pres">
      <dgm:prSet presAssocID="{19B6CDAA-11AC-4D35-A1C1-20CE16DACBF6}" presName="Name9" presStyleLbl="parChTrans1D2" presStyleIdx="0" presStyleCnt="4"/>
      <dgm:spPr/>
      <dgm:t>
        <a:bodyPr/>
        <a:lstStyle/>
        <a:p>
          <a:endParaRPr lang="en-US"/>
        </a:p>
      </dgm:t>
    </dgm:pt>
    <dgm:pt modelId="{24EED8E6-995C-4D41-87B1-D8D9256A287D}" type="pres">
      <dgm:prSet presAssocID="{19B6CDAA-11AC-4D35-A1C1-20CE16DACBF6}" presName="connTx" presStyleLbl="parChTrans1D2" presStyleIdx="0" presStyleCnt="4"/>
      <dgm:spPr/>
      <dgm:t>
        <a:bodyPr/>
        <a:lstStyle/>
        <a:p>
          <a:endParaRPr lang="en-US"/>
        </a:p>
      </dgm:t>
    </dgm:pt>
    <dgm:pt modelId="{16934D73-D9EF-46E8-AC04-60C99D0B76DC}" type="pres">
      <dgm:prSet presAssocID="{27E9C6A9-195E-4DCD-AD41-F238B7955B46}" presName="node" presStyleLbl="node1" presStyleIdx="0" presStyleCnt="4">
        <dgm:presLayoutVars>
          <dgm:bulletEnabled val="1"/>
        </dgm:presLayoutVars>
      </dgm:prSet>
      <dgm:spPr/>
      <dgm:t>
        <a:bodyPr/>
        <a:lstStyle/>
        <a:p>
          <a:endParaRPr lang="en-US"/>
        </a:p>
      </dgm:t>
    </dgm:pt>
    <dgm:pt modelId="{4A134F17-B0A9-4394-89F2-004FD88EF9C3}" type="pres">
      <dgm:prSet presAssocID="{DDF90DCC-1CED-4D82-B9C5-7F154897C360}" presName="Name9" presStyleLbl="parChTrans1D2" presStyleIdx="1" presStyleCnt="4"/>
      <dgm:spPr/>
      <dgm:t>
        <a:bodyPr/>
        <a:lstStyle/>
        <a:p>
          <a:endParaRPr lang="en-US"/>
        </a:p>
      </dgm:t>
    </dgm:pt>
    <dgm:pt modelId="{DBDBEE7C-55FC-4543-8AB0-3033ED02006A}" type="pres">
      <dgm:prSet presAssocID="{DDF90DCC-1CED-4D82-B9C5-7F154897C360}" presName="connTx" presStyleLbl="parChTrans1D2" presStyleIdx="1" presStyleCnt="4"/>
      <dgm:spPr/>
      <dgm:t>
        <a:bodyPr/>
        <a:lstStyle/>
        <a:p>
          <a:endParaRPr lang="en-US"/>
        </a:p>
      </dgm:t>
    </dgm:pt>
    <dgm:pt modelId="{6F29D434-6863-4DF4-A0F6-2C707AE8720A}" type="pres">
      <dgm:prSet presAssocID="{E13BF8D6-6108-4D6F-BBB5-1DA9E089D8B6}" presName="node" presStyleLbl="node1" presStyleIdx="1" presStyleCnt="4">
        <dgm:presLayoutVars>
          <dgm:bulletEnabled val="1"/>
        </dgm:presLayoutVars>
      </dgm:prSet>
      <dgm:spPr/>
      <dgm:t>
        <a:bodyPr/>
        <a:lstStyle/>
        <a:p>
          <a:endParaRPr lang="en-US"/>
        </a:p>
      </dgm:t>
    </dgm:pt>
    <dgm:pt modelId="{C11C4217-DDFB-4A14-B772-23727B93FB00}" type="pres">
      <dgm:prSet presAssocID="{8A3B0E8A-73E9-415E-9C0E-E5F3B97A8482}" presName="Name9" presStyleLbl="parChTrans1D2" presStyleIdx="2" presStyleCnt="4"/>
      <dgm:spPr/>
      <dgm:t>
        <a:bodyPr/>
        <a:lstStyle/>
        <a:p>
          <a:endParaRPr lang="en-US"/>
        </a:p>
      </dgm:t>
    </dgm:pt>
    <dgm:pt modelId="{461EB2FC-E85F-4224-8752-45D000AC90C5}" type="pres">
      <dgm:prSet presAssocID="{8A3B0E8A-73E9-415E-9C0E-E5F3B97A8482}" presName="connTx" presStyleLbl="parChTrans1D2" presStyleIdx="2" presStyleCnt="4"/>
      <dgm:spPr/>
      <dgm:t>
        <a:bodyPr/>
        <a:lstStyle/>
        <a:p>
          <a:endParaRPr lang="en-US"/>
        </a:p>
      </dgm:t>
    </dgm:pt>
    <dgm:pt modelId="{518D6071-A6A1-49F3-AD6A-252AFB329456}" type="pres">
      <dgm:prSet presAssocID="{36F8CE02-2CC0-4C2C-81EF-C42C6A8F859D}" presName="node" presStyleLbl="node1" presStyleIdx="2" presStyleCnt="4">
        <dgm:presLayoutVars>
          <dgm:bulletEnabled val="1"/>
        </dgm:presLayoutVars>
      </dgm:prSet>
      <dgm:spPr/>
      <dgm:t>
        <a:bodyPr/>
        <a:lstStyle/>
        <a:p>
          <a:endParaRPr lang="en-US"/>
        </a:p>
      </dgm:t>
    </dgm:pt>
    <dgm:pt modelId="{266BEABA-D937-46FF-AB93-755EC1D31035}" type="pres">
      <dgm:prSet presAssocID="{0558F4E8-5898-4C46-B56A-0B6AC7CCEE7A}" presName="Name9" presStyleLbl="parChTrans1D2" presStyleIdx="3" presStyleCnt="4"/>
      <dgm:spPr/>
      <dgm:t>
        <a:bodyPr/>
        <a:lstStyle/>
        <a:p>
          <a:endParaRPr lang="en-US"/>
        </a:p>
      </dgm:t>
    </dgm:pt>
    <dgm:pt modelId="{0547EBF9-4D3E-4EB7-9A81-33D9844DA179}" type="pres">
      <dgm:prSet presAssocID="{0558F4E8-5898-4C46-B56A-0B6AC7CCEE7A}" presName="connTx" presStyleLbl="parChTrans1D2" presStyleIdx="3" presStyleCnt="4"/>
      <dgm:spPr/>
      <dgm:t>
        <a:bodyPr/>
        <a:lstStyle/>
        <a:p>
          <a:endParaRPr lang="en-US"/>
        </a:p>
      </dgm:t>
    </dgm:pt>
    <dgm:pt modelId="{4D460F32-423D-47D5-B284-5DA892C3B195}" type="pres">
      <dgm:prSet presAssocID="{02DABE96-933A-46C7-BC27-FE222C12FFFE}" presName="node" presStyleLbl="node1" presStyleIdx="3" presStyleCnt="4">
        <dgm:presLayoutVars>
          <dgm:bulletEnabled val="1"/>
        </dgm:presLayoutVars>
      </dgm:prSet>
      <dgm:spPr/>
      <dgm:t>
        <a:bodyPr/>
        <a:lstStyle/>
        <a:p>
          <a:endParaRPr lang="en-US"/>
        </a:p>
      </dgm:t>
    </dgm:pt>
  </dgm:ptLst>
  <dgm:cxnLst>
    <dgm:cxn modelId="{21B96296-0E3B-4213-9E43-F41DF58875A2}" type="presOf" srcId="{0558F4E8-5898-4C46-B56A-0B6AC7CCEE7A}" destId="{266BEABA-D937-46FF-AB93-755EC1D31035}" srcOrd="0" destOrd="0" presId="urn:microsoft.com/office/officeart/2005/8/layout/radial1"/>
    <dgm:cxn modelId="{84D50AB6-74F6-4FAC-9E78-DD83A0FD56BF}" type="presOf" srcId="{27E9C6A9-195E-4DCD-AD41-F238B7955B46}" destId="{16934D73-D9EF-46E8-AC04-60C99D0B76DC}" srcOrd="0" destOrd="0" presId="urn:microsoft.com/office/officeart/2005/8/layout/radial1"/>
    <dgm:cxn modelId="{1F901A1C-0018-4963-A8C6-5439139ECE85}" srcId="{DC1C566A-EA17-4846-B2FC-2A8DED2F99E8}" destId="{A05C6E14-74E1-40F4-90F2-96072EC3E9E1}" srcOrd="0" destOrd="0" parTransId="{06B85DCB-2031-4076-8908-6AB79F05BF9E}" sibTransId="{826220A5-4A21-43EA-BD21-FD4BE2D65038}"/>
    <dgm:cxn modelId="{1030BB66-6543-4240-8D37-47085DAECFA1}" type="presOf" srcId="{DDF90DCC-1CED-4D82-B9C5-7F154897C360}" destId="{4A134F17-B0A9-4394-89F2-004FD88EF9C3}" srcOrd="0" destOrd="0" presId="urn:microsoft.com/office/officeart/2005/8/layout/radial1"/>
    <dgm:cxn modelId="{0E939557-CD81-45D2-842D-EF7C3DDBBF72}" srcId="{A05C6E14-74E1-40F4-90F2-96072EC3E9E1}" destId="{27E9C6A9-195E-4DCD-AD41-F238B7955B46}" srcOrd="0" destOrd="0" parTransId="{19B6CDAA-11AC-4D35-A1C1-20CE16DACBF6}" sibTransId="{2AE3E01F-8302-48F3-8A7B-7EA6F7BEBD0E}"/>
    <dgm:cxn modelId="{ED61ECB6-C67D-4BDC-BC46-2B7DBD84A15C}" type="presOf" srcId="{A05C6E14-74E1-40F4-90F2-96072EC3E9E1}" destId="{FE8A8518-D82F-4CF7-9DEC-60C8726630BD}" srcOrd="0" destOrd="0" presId="urn:microsoft.com/office/officeart/2005/8/layout/radial1"/>
    <dgm:cxn modelId="{0EF05AF4-A1F2-4ADF-BE56-F767BEEFCB65}" type="presOf" srcId="{8A3B0E8A-73E9-415E-9C0E-E5F3B97A8482}" destId="{461EB2FC-E85F-4224-8752-45D000AC90C5}" srcOrd="1" destOrd="0" presId="urn:microsoft.com/office/officeart/2005/8/layout/radial1"/>
    <dgm:cxn modelId="{8A38D8F7-6EBE-4702-ABFB-0D10E05F78E6}" type="presOf" srcId="{36F8CE02-2CC0-4C2C-81EF-C42C6A8F859D}" destId="{518D6071-A6A1-49F3-AD6A-252AFB329456}" srcOrd="0" destOrd="0" presId="urn:microsoft.com/office/officeart/2005/8/layout/radial1"/>
    <dgm:cxn modelId="{D29CA393-1E0C-4C7F-BDAB-56368E30D228}" type="presOf" srcId="{0558F4E8-5898-4C46-B56A-0B6AC7CCEE7A}" destId="{0547EBF9-4D3E-4EB7-9A81-33D9844DA179}" srcOrd="1" destOrd="0" presId="urn:microsoft.com/office/officeart/2005/8/layout/radial1"/>
    <dgm:cxn modelId="{CBDB3969-9A05-4D30-918A-460BACA20542}" type="presOf" srcId="{DC1C566A-EA17-4846-B2FC-2A8DED2F99E8}" destId="{1F5AA281-9B3B-40BD-B4B1-DF68C7B3B14D}" srcOrd="0" destOrd="0" presId="urn:microsoft.com/office/officeart/2005/8/layout/radial1"/>
    <dgm:cxn modelId="{C8C7B975-2B68-48EF-BE87-C10A59AAF66F}" type="presOf" srcId="{E13BF8D6-6108-4D6F-BBB5-1DA9E089D8B6}" destId="{6F29D434-6863-4DF4-A0F6-2C707AE8720A}" srcOrd="0" destOrd="0" presId="urn:microsoft.com/office/officeart/2005/8/layout/radial1"/>
    <dgm:cxn modelId="{962A1640-304B-446D-9D95-23BC449D9B51}" type="presOf" srcId="{02DABE96-933A-46C7-BC27-FE222C12FFFE}" destId="{4D460F32-423D-47D5-B284-5DA892C3B195}" srcOrd="0" destOrd="0" presId="urn:microsoft.com/office/officeart/2005/8/layout/radial1"/>
    <dgm:cxn modelId="{E4335152-ECE6-46BD-A13D-3C37DBC19232}" srcId="{A05C6E14-74E1-40F4-90F2-96072EC3E9E1}" destId="{02DABE96-933A-46C7-BC27-FE222C12FFFE}" srcOrd="3" destOrd="0" parTransId="{0558F4E8-5898-4C46-B56A-0B6AC7CCEE7A}" sibTransId="{752D4602-A67F-4934-92E1-98090ECCFE46}"/>
    <dgm:cxn modelId="{A81DD57F-F8DD-42E9-A1FC-7593C4F8DA7F}" type="presOf" srcId="{8A3B0E8A-73E9-415E-9C0E-E5F3B97A8482}" destId="{C11C4217-DDFB-4A14-B772-23727B93FB00}" srcOrd="0" destOrd="0" presId="urn:microsoft.com/office/officeart/2005/8/layout/radial1"/>
    <dgm:cxn modelId="{2580F27C-3BC4-4682-8545-EEFDF8DFE5D3}" type="presOf" srcId="{19B6CDAA-11AC-4D35-A1C1-20CE16DACBF6}" destId="{FA5F3DE1-B529-4A8F-AC87-04701F2E6749}" srcOrd="0" destOrd="0" presId="urn:microsoft.com/office/officeart/2005/8/layout/radial1"/>
    <dgm:cxn modelId="{9DF6EFB3-9FBD-4C26-97BA-C75DE554D5E7}" type="presOf" srcId="{19B6CDAA-11AC-4D35-A1C1-20CE16DACBF6}" destId="{24EED8E6-995C-4D41-87B1-D8D9256A287D}" srcOrd="1" destOrd="0" presId="urn:microsoft.com/office/officeart/2005/8/layout/radial1"/>
    <dgm:cxn modelId="{44C8C1A7-24E8-437A-A6C9-EAA27C829600}" srcId="{A05C6E14-74E1-40F4-90F2-96072EC3E9E1}" destId="{36F8CE02-2CC0-4C2C-81EF-C42C6A8F859D}" srcOrd="2" destOrd="0" parTransId="{8A3B0E8A-73E9-415E-9C0E-E5F3B97A8482}" sibTransId="{C022278C-3777-4346-BD4D-E2C05BA816AC}"/>
    <dgm:cxn modelId="{3AC114C7-CDD6-4C04-A146-DB22AAE298A1}" srcId="{A05C6E14-74E1-40F4-90F2-96072EC3E9E1}" destId="{E13BF8D6-6108-4D6F-BBB5-1DA9E089D8B6}" srcOrd="1" destOrd="0" parTransId="{DDF90DCC-1CED-4D82-B9C5-7F154897C360}" sibTransId="{01420C58-4D60-4169-911B-B5A2D6A7E303}"/>
    <dgm:cxn modelId="{FFE61F3C-217C-4C34-A0D7-7053462F5BF5}" type="presOf" srcId="{DDF90DCC-1CED-4D82-B9C5-7F154897C360}" destId="{DBDBEE7C-55FC-4543-8AB0-3033ED02006A}" srcOrd="1" destOrd="0" presId="urn:microsoft.com/office/officeart/2005/8/layout/radial1"/>
    <dgm:cxn modelId="{C44051A0-49CB-45BD-A4AF-5310E3027409}" type="presParOf" srcId="{1F5AA281-9B3B-40BD-B4B1-DF68C7B3B14D}" destId="{FE8A8518-D82F-4CF7-9DEC-60C8726630BD}" srcOrd="0" destOrd="0" presId="urn:microsoft.com/office/officeart/2005/8/layout/radial1"/>
    <dgm:cxn modelId="{3BE92D52-D088-44DD-9FCD-EAEDFB7789FD}" type="presParOf" srcId="{1F5AA281-9B3B-40BD-B4B1-DF68C7B3B14D}" destId="{FA5F3DE1-B529-4A8F-AC87-04701F2E6749}" srcOrd="1" destOrd="0" presId="urn:microsoft.com/office/officeart/2005/8/layout/radial1"/>
    <dgm:cxn modelId="{11CABCD3-8F5A-4355-AD86-BE04925725CA}" type="presParOf" srcId="{FA5F3DE1-B529-4A8F-AC87-04701F2E6749}" destId="{24EED8E6-995C-4D41-87B1-D8D9256A287D}" srcOrd="0" destOrd="0" presId="urn:microsoft.com/office/officeart/2005/8/layout/radial1"/>
    <dgm:cxn modelId="{4782DC3A-6802-40EB-90A3-92286B5B08D4}" type="presParOf" srcId="{1F5AA281-9B3B-40BD-B4B1-DF68C7B3B14D}" destId="{16934D73-D9EF-46E8-AC04-60C99D0B76DC}" srcOrd="2" destOrd="0" presId="urn:microsoft.com/office/officeart/2005/8/layout/radial1"/>
    <dgm:cxn modelId="{BA788459-FFD6-4905-B6F3-A50D86F1E380}" type="presParOf" srcId="{1F5AA281-9B3B-40BD-B4B1-DF68C7B3B14D}" destId="{4A134F17-B0A9-4394-89F2-004FD88EF9C3}" srcOrd="3" destOrd="0" presId="urn:microsoft.com/office/officeart/2005/8/layout/radial1"/>
    <dgm:cxn modelId="{D2F8C502-C25A-4E91-8F40-CE1F8F9B7E9B}" type="presParOf" srcId="{4A134F17-B0A9-4394-89F2-004FD88EF9C3}" destId="{DBDBEE7C-55FC-4543-8AB0-3033ED02006A}" srcOrd="0" destOrd="0" presId="urn:microsoft.com/office/officeart/2005/8/layout/radial1"/>
    <dgm:cxn modelId="{50AFFFC8-9D1E-4D75-B91E-253552D38A59}" type="presParOf" srcId="{1F5AA281-9B3B-40BD-B4B1-DF68C7B3B14D}" destId="{6F29D434-6863-4DF4-A0F6-2C707AE8720A}" srcOrd="4" destOrd="0" presId="urn:microsoft.com/office/officeart/2005/8/layout/radial1"/>
    <dgm:cxn modelId="{09B2A441-FA0F-45BA-AAD9-280E70AED05E}" type="presParOf" srcId="{1F5AA281-9B3B-40BD-B4B1-DF68C7B3B14D}" destId="{C11C4217-DDFB-4A14-B772-23727B93FB00}" srcOrd="5" destOrd="0" presId="urn:microsoft.com/office/officeart/2005/8/layout/radial1"/>
    <dgm:cxn modelId="{8CD79A2E-67AD-4B8D-9DDD-968BD6F1A666}" type="presParOf" srcId="{C11C4217-DDFB-4A14-B772-23727B93FB00}" destId="{461EB2FC-E85F-4224-8752-45D000AC90C5}" srcOrd="0" destOrd="0" presId="urn:microsoft.com/office/officeart/2005/8/layout/radial1"/>
    <dgm:cxn modelId="{CE28364D-A394-4C2F-967F-F51B10947C35}" type="presParOf" srcId="{1F5AA281-9B3B-40BD-B4B1-DF68C7B3B14D}" destId="{518D6071-A6A1-49F3-AD6A-252AFB329456}" srcOrd="6" destOrd="0" presId="urn:microsoft.com/office/officeart/2005/8/layout/radial1"/>
    <dgm:cxn modelId="{98B3FB1F-8194-488C-AD0B-D42760DF1003}" type="presParOf" srcId="{1F5AA281-9B3B-40BD-B4B1-DF68C7B3B14D}" destId="{266BEABA-D937-46FF-AB93-755EC1D31035}" srcOrd="7" destOrd="0" presId="urn:microsoft.com/office/officeart/2005/8/layout/radial1"/>
    <dgm:cxn modelId="{6F2023F8-0137-4373-B47E-58D7F13BBFDD}" type="presParOf" srcId="{266BEABA-D937-46FF-AB93-755EC1D31035}" destId="{0547EBF9-4D3E-4EB7-9A81-33D9844DA179}" srcOrd="0" destOrd="0" presId="urn:microsoft.com/office/officeart/2005/8/layout/radial1"/>
    <dgm:cxn modelId="{C5856C5E-99A2-44A4-AF69-1ACDBDF070B3}" type="presParOf" srcId="{1F5AA281-9B3B-40BD-B4B1-DF68C7B3B14D}" destId="{4D460F32-423D-47D5-B284-5DA892C3B195}"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45070-578A-4697-8926-C5B5C0027759}">
      <dsp:nvSpPr>
        <dsp:cNvPr id="0" name=""/>
        <dsp:cNvSpPr/>
      </dsp:nvSpPr>
      <dsp:spPr>
        <a:xfrm>
          <a:off x="0" y="979487"/>
          <a:ext cx="3262312" cy="1957387"/>
        </a:xfrm>
        <a:prstGeom prst="rect">
          <a:avLst/>
        </a:prstGeom>
        <a:solidFill>
          <a:srgbClr val="92D05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a:effectLst>
                <a:outerShdw blurRad="38100" dist="38100" dir="2700000" algn="tl">
                  <a:srgbClr val="000000">
                    <a:alpha val="43137"/>
                  </a:srgbClr>
                </a:outerShdw>
              </a:effectLst>
            </a:rPr>
            <a:t>Reason for Offering Program	</a:t>
          </a:r>
        </a:p>
      </dsp:txBody>
      <dsp:txXfrm>
        <a:off x="0" y="979487"/>
        <a:ext cx="3262312" cy="1957387"/>
      </dsp:txXfrm>
    </dsp:sp>
    <dsp:sp modelId="{587ED67E-D785-4185-ACC6-03CF860C19A4}">
      <dsp:nvSpPr>
        <dsp:cNvPr id="0" name=""/>
        <dsp:cNvSpPr/>
      </dsp:nvSpPr>
      <dsp:spPr>
        <a:xfrm>
          <a:off x="3588543" y="979487"/>
          <a:ext cx="3262312" cy="1957387"/>
        </a:xfrm>
        <a:prstGeom prst="rect">
          <a:avLst/>
        </a:prstGeom>
        <a:solidFill>
          <a:srgbClr val="29DFE3"/>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a:effectLst>
                <a:outerShdw blurRad="38100" dist="38100" dir="2700000" algn="tl">
                  <a:srgbClr val="000000">
                    <a:alpha val="43137"/>
                  </a:srgbClr>
                </a:outerShdw>
              </a:effectLst>
            </a:rPr>
            <a:t>Curriculum Consistent with Mission</a:t>
          </a:r>
        </a:p>
      </dsp:txBody>
      <dsp:txXfrm>
        <a:off x="3588543" y="979487"/>
        <a:ext cx="3262312" cy="1957387"/>
      </dsp:txXfrm>
    </dsp:sp>
    <dsp:sp modelId="{A939AB6C-E351-4502-849D-388C42301618}">
      <dsp:nvSpPr>
        <dsp:cNvPr id="0" name=""/>
        <dsp:cNvSpPr/>
      </dsp:nvSpPr>
      <dsp:spPr>
        <a:xfrm>
          <a:off x="7177086" y="979487"/>
          <a:ext cx="3262312" cy="1957387"/>
        </a:xfrm>
        <a:prstGeom prst="rect">
          <a:avLst/>
        </a:prstGeom>
        <a:solidFill>
          <a:srgbClr val="6954B8"/>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a:effectLst>
                <a:outerShdw blurRad="38100" dist="38100" dir="2700000" algn="tl">
                  <a:srgbClr val="000000">
                    <a:alpha val="43137"/>
                  </a:srgbClr>
                </a:outerShdw>
              </a:effectLst>
            </a:rPr>
            <a:t>Benefit to Students</a:t>
          </a:r>
        </a:p>
      </dsp:txBody>
      <dsp:txXfrm>
        <a:off x="7177086" y="979487"/>
        <a:ext cx="3262312" cy="195738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51C46-51A8-4D7D-AC70-16B93A16B3E0}">
      <dsp:nvSpPr>
        <dsp:cNvPr id="0" name=""/>
        <dsp:cNvSpPr/>
      </dsp:nvSpPr>
      <dsp:spPr>
        <a:xfrm>
          <a:off x="0" y="137686"/>
          <a:ext cx="9066212" cy="9523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Independent PAC for the new program (very clear and thoughtful review prior to submission)</a:t>
          </a:r>
          <a:endParaRPr lang="en-US" sz="1600" b="1" kern="1200" dirty="0">
            <a:effectLst>
              <a:outerShdw blurRad="38100" dist="38100" dir="2700000" algn="tl">
                <a:srgbClr val="000000">
                  <a:alpha val="43137"/>
                </a:srgbClr>
              </a:outerShdw>
            </a:effectLst>
          </a:endParaRPr>
        </a:p>
      </dsp:txBody>
      <dsp:txXfrm>
        <a:off x="46491" y="184177"/>
        <a:ext cx="8973230" cy="859398"/>
      </dsp:txXfrm>
    </dsp:sp>
    <dsp:sp modelId="{0EF48125-5019-4C6C-BCE9-9F892EE95CEB}">
      <dsp:nvSpPr>
        <dsp:cNvPr id="0" name=""/>
        <dsp:cNvSpPr/>
      </dsp:nvSpPr>
      <dsp:spPr>
        <a:xfrm>
          <a:off x="0" y="1136147"/>
          <a:ext cx="9066212" cy="9523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Purpose is to review the established curricula, program materials, equipment, facilities and student achievement in order to provide the institution with an external review of its programs</a:t>
          </a:r>
          <a:endParaRPr lang="en-US" sz="1600" b="1" kern="1200" dirty="0">
            <a:effectLst>
              <a:outerShdw blurRad="38100" dist="38100" dir="2700000" algn="tl">
                <a:srgbClr val="000000">
                  <a:alpha val="43137"/>
                </a:srgbClr>
              </a:outerShdw>
            </a:effectLst>
          </a:endParaRPr>
        </a:p>
      </dsp:txBody>
      <dsp:txXfrm>
        <a:off x="46491" y="1182638"/>
        <a:ext cx="8973230" cy="859398"/>
      </dsp:txXfrm>
    </dsp:sp>
    <dsp:sp modelId="{8E30197F-B0AE-49FF-9DC4-155372163944}">
      <dsp:nvSpPr>
        <dsp:cNvPr id="0" name=""/>
        <dsp:cNvSpPr/>
      </dsp:nvSpPr>
      <dsp:spPr>
        <a:xfrm>
          <a:off x="0" y="2134607"/>
          <a:ext cx="9066212" cy="9523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Three (3) representatives from employment community, general education at program conception, and distance education if applicable</a:t>
          </a:r>
        </a:p>
      </dsp:txBody>
      <dsp:txXfrm>
        <a:off x="46491" y="2181098"/>
        <a:ext cx="8973230" cy="859398"/>
      </dsp:txXfrm>
    </dsp:sp>
    <dsp:sp modelId="{85EF179A-19D2-4F03-92F8-AC77C325A2C0}">
      <dsp:nvSpPr>
        <dsp:cNvPr id="0" name=""/>
        <dsp:cNvSpPr/>
      </dsp:nvSpPr>
      <dsp:spPr>
        <a:xfrm>
          <a:off x="0" y="3133067"/>
          <a:ext cx="9066212" cy="9523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Two (2) meetings annually, one of which must be held at the institution.</a:t>
          </a:r>
        </a:p>
        <a:p>
          <a:pPr lvl="0" algn="ctr" defTabSz="711200">
            <a:lnSpc>
              <a:spcPct val="90000"/>
            </a:lnSpc>
            <a:spcBef>
              <a:spcPct val="0"/>
            </a:spcBef>
            <a:spcAft>
              <a:spcPct val="35000"/>
            </a:spcAft>
          </a:pPr>
          <a:r>
            <a:rPr lang="en-US" sz="1600" b="1" kern="12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To begin, what is needed?</a:t>
          </a:r>
          <a:endParaRPr lang="en-US" sz="1600" b="1" kern="1200" dirty="0">
            <a:effectLst>
              <a:outerShdw blurRad="38100" dist="38100" dir="2700000" algn="tl">
                <a:srgbClr val="000000">
                  <a:alpha val="43137"/>
                </a:srgbClr>
              </a:outerShdw>
            </a:effectLst>
          </a:endParaRPr>
        </a:p>
      </dsp:txBody>
      <dsp:txXfrm>
        <a:off x="46491" y="3179558"/>
        <a:ext cx="8973230" cy="859398"/>
      </dsp:txXfrm>
    </dsp:sp>
    <dsp:sp modelId="{C3A39C6E-1B7A-486A-AA5D-E09EFA13DB0D}">
      <dsp:nvSpPr>
        <dsp:cNvPr id="0" name=""/>
        <dsp:cNvSpPr/>
      </dsp:nvSpPr>
      <dsp:spPr>
        <a:xfrm>
          <a:off x="0" y="4131527"/>
          <a:ext cx="9066212" cy="95238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Written and detailed minutes are maintained and include a clear and comprehensive description of the review and commentary made by the PAC.</a:t>
          </a:r>
          <a:endParaRPr lang="en-US" sz="1600" b="1" kern="1200" dirty="0">
            <a:effectLst>
              <a:outerShdw blurRad="38100" dist="38100" dir="2700000" algn="tl">
                <a:srgbClr val="000000">
                  <a:alpha val="43137"/>
                </a:srgbClr>
              </a:outerShdw>
            </a:effectLst>
          </a:endParaRPr>
        </a:p>
      </dsp:txBody>
      <dsp:txXfrm>
        <a:off x="46491" y="4178018"/>
        <a:ext cx="8973230" cy="85939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9B6EA-ACE6-4802-8D9D-BA3B1C8647B5}">
      <dsp:nvSpPr>
        <dsp:cNvPr id="0" name=""/>
        <dsp:cNvSpPr/>
      </dsp:nvSpPr>
      <dsp:spPr>
        <a:xfrm>
          <a:off x="948019" y="0"/>
          <a:ext cx="5417256" cy="5417256"/>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3D1134-941C-41D4-96FB-27C7DFE556BA}">
      <dsp:nvSpPr>
        <dsp:cNvPr id="0" name=""/>
        <dsp:cNvSpPr/>
      </dsp:nvSpPr>
      <dsp:spPr>
        <a:xfrm>
          <a:off x="3656647" y="544635"/>
          <a:ext cx="3521216" cy="1282366"/>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Existing Services are Not Enough</a:t>
          </a:r>
        </a:p>
      </dsp:txBody>
      <dsp:txXfrm>
        <a:off x="3719247" y="607235"/>
        <a:ext cx="3396016" cy="1157166"/>
      </dsp:txXfrm>
    </dsp:sp>
    <dsp:sp modelId="{0CC3A499-B77D-4ECF-9D2F-ACE2D02A2080}">
      <dsp:nvSpPr>
        <dsp:cNvPr id="0" name=""/>
        <dsp:cNvSpPr/>
      </dsp:nvSpPr>
      <dsp:spPr>
        <a:xfrm>
          <a:off x="3656647" y="1987297"/>
          <a:ext cx="3521216" cy="1282366"/>
        </a:xfrm>
        <a:prstGeom prst="round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Services (Fiscal, Physical, Emotional Well-Being)</a:t>
          </a:r>
        </a:p>
      </dsp:txBody>
      <dsp:txXfrm>
        <a:off x="3719247" y="2049897"/>
        <a:ext cx="3396016" cy="1157166"/>
      </dsp:txXfrm>
    </dsp:sp>
    <dsp:sp modelId="{A04004F1-37E8-44AA-B33F-A3CA0A7A162A}">
      <dsp:nvSpPr>
        <dsp:cNvPr id="0" name=""/>
        <dsp:cNvSpPr/>
      </dsp:nvSpPr>
      <dsp:spPr>
        <a:xfrm>
          <a:off x="3656647" y="3429958"/>
          <a:ext cx="3521216" cy="1282366"/>
        </a:xfrm>
        <a:prstGeom prst="round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Academic Services and Enhanced Career Services</a:t>
          </a:r>
        </a:p>
      </dsp:txBody>
      <dsp:txXfrm>
        <a:off x="3719247" y="3492558"/>
        <a:ext cx="3396016" cy="115716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CDB30-B3FA-46C9-A131-00371CAF9802}">
      <dsp:nvSpPr>
        <dsp:cNvPr id="0" name=""/>
        <dsp:cNvSpPr/>
      </dsp:nvSpPr>
      <dsp:spPr>
        <a:xfrm>
          <a:off x="4404" y="47067"/>
          <a:ext cx="1545625" cy="383086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latin typeface="Segoe UI" panose="020B0502040204020203" pitchFamily="34" charset="0"/>
              <a:ea typeface="Segoe UI" panose="020B0502040204020203" pitchFamily="34" charset="0"/>
              <a:cs typeface="Segoe UI" panose="020B0502040204020203" pitchFamily="34" charset="0"/>
            </a:rPr>
            <a:t>An Institution must have written polices and procedures for the ongoing development of its learning resource system.</a:t>
          </a:r>
        </a:p>
      </dsp:txBody>
      <dsp:txXfrm>
        <a:off x="49674" y="92337"/>
        <a:ext cx="1455085" cy="3740320"/>
      </dsp:txXfrm>
    </dsp:sp>
    <dsp:sp modelId="{23BFD1C8-9160-41BF-A7FD-C2CC62881C37}">
      <dsp:nvSpPr>
        <dsp:cNvPr id="0" name=""/>
        <dsp:cNvSpPr/>
      </dsp:nvSpPr>
      <dsp:spPr>
        <a:xfrm>
          <a:off x="1704592" y="1770839"/>
          <a:ext cx="327672" cy="383315"/>
        </a:xfrm>
        <a:prstGeom prst="rightArrow">
          <a:avLst>
            <a:gd name="adj1" fmla="val 60000"/>
            <a:gd name="adj2" fmla="val 50000"/>
          </a:avLst>
        </a:prstGeom>
        <a:solidFill>
          <a:schemeClr val="accent2">
            <a:hueOff val="0"/>
            <a:satOff val="0"/>
            <a:lumOff val="0"/>
            <a:alphaOff val="0"/>
          </a:schemeClr>
        </a:solidFill>
        <a:ln>
          <a:noFill/>
        </a:ln>
        <a:effectLst>
          <a:outerShdw blurRad="63500" sx="102000" sy="102000" algn="ctr"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a:off x="1704592" y="1847502"/>
        <a:ext cx="229370" cy="229989"/>
      </dsp:txXfrm>
    </dsp:sp>
    <dsp:sp modelId="{F79B3298-E978-4CC0-8039-BBC74375EE25}">
      <dsp:nvSpPr>
        <dsp:cNvPr id="0" name=""/>
        <dsp:cNvSpPr/>
      </dsp:nvSpPr>
      <dsp:spPr>
        <a:xfrm>
          <a:off x="2168279" y="47067"/>
          <a:ext cx="1545625" cy="383086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latin typeface="Segoe UI" panose="020B0502040204020203" pitchFamily="34" charset="0"/>
              <a:ea typeface="Segoe UI" panose="020B0502040204020203" pitchFamily="34" charset="0"/>
              <a:cs typeface="Segoe UI" panose="020B0502040204020203" pitchFamily="34" charset="0"/>
            </a:rPr>
            <a:t>Managed by Qualified School Personnel with Sufficient Experience</a:t>
          </a:r>
        </a:p>
      </dsp:txBody>
      <dsp:txXfrm>
        <a:off x="2213549" y="92337"/>
        <a:ext cx="1455085" cy="3740320"/>
      </dsp:txXfrm>
    </dsp:sp>
    <dsp:sp modelId="{8D8C320B-EDD9-4EE8-A24B-F479FEC38A22}">
      <dsp:nvSpPr>
        <dsp:cNvPr id="0" name=""/>
        <dsp:cNvSpPr/>
      </dsp:nvSpPr>
      <dsp:spPr>
        <a:xfrm>
          <a:off x="3868467" y="1770839"/>
          <a:ext cx="327672" cy="383315"/>
        </a:xfrm>
        <a:prstGeom prst="rightArrow">
          <a:avLst>
            <a:gd name="adj1" fmla="val 60000"/>
            <a:gd name="adj2" fmla="val 50000"/>
          </a:avLst>
        </a:prstGeom>
        <a:solidFill>
          <a:schemeClr val="accent3">
            <a:hueOff val="0"/>
            <a:satOff val="0"/>
            <a:lumOff val="0"/>
            <a:alphaOff val="0"/>
          </a:schemeClr>
        </a:solidFill>
        <a:ln>
          <a:noFill/>
        </a:ln>
        <a:effectLst>
          <a:outerShdw blurRad="63500" sx="102000" sy="102000" algn="ctr"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a:off x="3868467" y="1847502"/>
        <a:ext cx="229370" cy="229989"/>
      </dsp:txXfrm>
    </dsp:sp>
    <dsp:sp modelId="{2E3D66BF-82B9-4AA4-BD73-A23258DB92DE}">
      <dsp:nvSpPr>
        <dsp:cNvPr id="0" name=""/>
        <dsp:cNvSpPr/>
      </dsp:nvSpPr>
      <dsp:spPr>
        <a:xfrm>
          <a:off x="4332155" y="47067"/>
          <a:ext cx="1700187" cy="383086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n-US" sz="1600" b="1" kern="1200" dirty="0">
              <a:latin typeface="Segoe UI" panose="020B0502040204020203" pitchFamily="34" charset="0"/>
              <a:ea typeface="Segoe UI" panose="020B0502040204020203" pitchFamily="34" charset="0"/>
              <a:cs typeface="Segoe UI" panose="020B0502040204020203" pitchFamily="34" charset="0"/>
            </a:rPr>
            <a:t>Must Include Materials Commensurate with Level of Education Provided:</a:t>
          </a:r>
        </a:p>
        <a:p>
          <a:pPr marL="171450" lvl="1" indent="-171450" algn="l" defTabSz="711200">
            <a:lnSpc>
              <a:spcPct val="90000"/>
            </a:lnSpc>
            <a:spcBef>
              <a:spcPct val="0"/>
            </a:spcBef>
            <a:spcAft>
              <a:spcPct val="15000"/>
            </a:spcAft>
            <a:buChar char="••"/>
          </a:pPr>
          <a:r>
            <a:rPr lang="en-US" sz="1600" b="1" kern="1200" dirty="0">
              <a:solidFill>
                <a:schemeClr val="accent5">
                  <a:lumMod val="20000"/>
                  <a:lumOff val="80000"/>
                </a:schemeClr>
              </a:solidFill>
              <a:latin typeface="Segoe UI" panose="020B0502040204020203" pitchFamily="34" charset="0"/>
              <a:ea typeface="Segoe UI" panose="020B0502040204020203" pitchFamily="34" charset="0"/>
              <a:cs typeface="Segoe UI" panose="020B0502040204020203" pitchFamily="34" charset="0"/>
            </a:rPr>
            <a:t>Research Journals &amp; Databases</a:t>
          </a:r>
        </a:p>
        <a:p>
          <a:pPr marL="171450" lvl="1" indent="-171450" algn="l" defTabSz="711200">
            <a:lnSpc>
              <a:spcPct val="90000"/>
            </a:lnSpc>
            <a:spcBef>
              <a:spcPct val="0"/>
            </a:spcBef>
            <a:spcAft>
              <a:spcPct val="15000"/>
            </a:spcAft>
            <a:buChar char="••"/>
          </a:pPr>
          <a:r>
            <a:rPr lang="en-US" sz="1600" b="1" kern="1200" dirty="0">
              <a:solidFill>
                <a:schemeClr val="accent5">
                  <a:lumMod val="20000"/>
                  <a:lumOff val="80000"/>
                </a:schemeClr>
              </a:solidFill>
              <a:latin typeface="Segoe UI" panose="020B0502040204020203" pitchFamily="34" charset="0"/>
              <a:ea typeface="Segoe UI" panose="020B0502040204020203" pitchFamily="34" charset="0"/>
              <a:cs typeface="Segoe UI" panose="020B0502040204020203" pitchFamily="34" charset="0"/>
            </a:rPr>
            <a:t>Text &amp; Periodicals </a:t>
          </a:r>
        </a:p>
        <a:p>
          <a:pPr marL="171450" lvl="1" indent="-171450" algn="l" defTabSz="711200">
            <a:lnSpc>
              <a:spcPct val="90000"/>
            </a:lnSpc>
            <a:spcBef>
              <a:spcPct val="0"/>
            </a:spcBef>
            <a:spcAft>
              <a:spcPct val="15000"/>
            </a:spcAft>
            <a:buChar char="••"/>
          </a:pPr>
          <a:r>
            <a:rPr lang="en-US" sz="1600" b="1" kern="1200" dirty="0">
              <a:solidFill>
                <a:schemeClr val="accent5">
                  <a:lumMod val="20000"/>
                  <a:lumOff val="80000"/>
                </a:schemeClr>
              </a:solidFill>
              <a:latin typeface="Segoe UI" panose="020B0502040204020203" pitchFamily="34" charset="0"/>
              <a:ea typeface="Segoe UI" panose="020B0502040204020203" pitchFamily="34" charset="0"/>
              <a:cs typeface="Segoe UI" panose="020B0502040204020203" pitchFamily="34" charset="0"/>
            </a:rPr>
            <a:t>Electronic Resource Technologies</a:t>
          </a:r>
        </a:p>
      </dsp:txBody>
      <dsp:txXfrm>
        <a:off x="4381952" y="96864"/>
        <a:ext cx="1600593" cy="3731266"/>
      </dsp:txXfrm>
    </dsp:sp>
    <dsp:sp modelId="{2E5B0994-50BD-4A81-B522-FE04068474A2}">
      <dsp:nvSpPr>
        <dsp:cNvPr id="0" name=""/>
        <dsp:cNvSpPr/>
      </dsp:nvSpPr>
      <dsp:spPr>
        <a:xfrm>
          <a:off x="6186905" y="1770839"/>
          <a:ext cx="327672" cy="383315"/>
        </a:xfrm>
        <a:prstGeom prst="rightArrow">
          <a:avLst>
            <a:gd name="adj1" fmla="val 60000"/>
            <a:gd name="adj2" fmla="val 50000"/>
          </a:avLst>
        </a:prstGeom>
        <a:solidFill>
          <a:schemeClr val="accent4">
            <a:hueOff val="0"/>
            <a:satOff val="0"/>
            <a:lumOff val="0"/>
            <a:alphaOff val="0"/>
          </a:schemeClr>
        </a:solidFill>
        <a:ln>
          <a:noFill/>
        </a:ln>
        <a:effectLst>
          <a:outerShdw blurRad="63500" sx="102000" sy="102000" algn="ctr"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a:off x="6186905" y="1847502"/>
        <a:ext cx="229370" cy="229989"/>
      </dsp:txXfrm>
    </dsp:sp>
    <dsp:sp modelId="{AE89F8A0-6652-4AF5-A028-BDFEDD2674C6}">
      <dsp:nvSpPr>
        <dsp:cNvPr id="0" name=""/>
        <dsp:cNvSpPr/>
      </dsp:nvSpPr>
      <dsp:spPr>
        <a:xfrm>
          <a:off x="6650593" y="47067"/>
          <a:ext cx="1545625" cy="383086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a:latin typeface="Segoe UI" panose="020B0502040204020203" pitchFamily="34" charset="0"/>
              <a:ea typeface="Segoe UI" panose="020B0502040204020203" pitchFamily="34" charset="0"/>
              <a:cs typeface="Segoe UI" panose="020B0502040204020203" pitchFamily="34" charset="0"/>
            </a:rPr>
            <a:t>Integrated into Schools Curriculum</a:t>
          </a:r>
        </a:p>
      </dsp:txBody>
      <dsp:txXfrm>
        <a:off x="6695863" y="92337"/>
        <a:ext cx="1455085" cy="374032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B5EDB3-2765-413F-B593-E26C97402F78}">
      <dsp:nvSpPr>
        <dsp:cNvPr id="0" name=""/>
        <dsp:cNvSpPr/>
      </dsp:nvSpPr>
      <dsp:spPr>
        <a:xfrm>
          <a:off x="0" y="226"/>
          <a:ext cx="6096000" cy="81049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n-US" sz="1700" kern="1200" dirty="0">
              <a:effectLst>
                <a:outerShdw blurRad="38100" dist="38100" dir="2700000" algn="tl">
                  <a:srgbClr val="000000">
                    <a:alpha val="43137"/>
                  </a:srgbClr>
                </a:outerShdw>
              </a:effectLst>
            </a:rPr>
            <a:t>Class Expert: Just because someone teaches in a certificate program doesn’t mean they are qualified to serve in the degree program</a:t>
          </a:r>
        </a:p>
      </dsp:txBody>
      <dsp:txXfrm>
        <a:off x="0" y="226"/>
        <a:ext cx="6096000" cy="810497"/>
      </dsp:txXfrm>
    </dsp:sp>
    <dsp:sp modelId="{3692954C-05F2-47F9-B95E-7732EF637594}">
      <dsp:nvSpPr>
        <dsp:cNvPr id="0" name=""/>
        <dsp:cNvSpPr/>
      </dsp:nvSpPr>
      <dsp:spPr>
        <a:xfrm>
          <a:off x="0" y="896472"/>
          <a:ext cx="6096000" cy="171497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n-US" sz="1700" kern="1200" dirty="0">
              <a:effectLst>
                <a:outerShdw blurRad="38100" dist="38100" dir="2700000" algn="tl">
                  <a:srgbClr val="000000">
                    <a:alpha val="43137"/>
                  </a:srgbClr>
                </a:outerShdw>
              </a:effectLst>
            </a:rPr>
            <a:t>Class Manager: New programs require your A team! Bring your very best to build the reputation of the program from the beginning.</a:t>
          </a:r>
        </a:p>
      </dsp:txBody>
      <dsp:txXfrm>
        <a:off x="0" y="896472"/>
        <a:ext cx="6096000" cy="1714974"/>
      </dsp:txXfrm>
    </dsp:sp>
    <dsp:sp modelId="{BB1FE970-1C62-4D96-9869-265AA14272B8}">
      <dsp:nvSpPr>
        <dsp:cNvPr id="0" name=""/>
        <dsp:cNvSpPr/>
      </dsp:nvSpPr>
      <dsp:spPr>
        <a:xfrm>
          <a:off x="0" y="2697195"/>
          <a:ext cx="6096000" cy="171497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n-US" sz="1700" kern="1200" dirty="0">
              <a:effectLst>
                <a:outerShdw blurRad="38100" dist="38100" dir="2700000" algn="tl">
                  <a:srgbClr val="000000">
                    <a:alpha val="43137"/>
                  </a:srgbClr>
                </a:outerShdw>
              </a:effectLst>
            </a:rPr>
            <a:t>Meeting Requirements: Meeting requirements is the first step. Selecting experts is the second. Training them to be extraordinary in the classroom is the third step.</a:t>
          </a:r>
        </a:p>
      </dsp:txBody>
      <dsp:txXfrm>
        <a:off x="0" y="2697195"/>
        <a:ext cx="6096000" cy="171497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E28B0-452A-4AE0-9502-3F8DBD29795B}">
      <dsp:nvSpPr>
        <dsp:cNvPr id="0" name=""/>
        <dsp:cNvSpPr/>
      </dsp:nvSpPr>
      <dsp:spPr>
        <a:xfrm rot="16200000">
          <a:off x="633" y="161611"/>
          <a:ext cx="3350436" cy="3350436"/>
        </a:xfrm>
        <a:prstGeom prst="downArrow">
          <a:avLst>
            <a:gd name="adj1" fmla="val 50000"/>
            <a:gd name="adj2" fmla="val 35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4264" tIns="334264" rIns="334264" bIns="334264" numCol="1" spcCol="1270" anchor="ctr" anchorCtr="0">
          <a:noAutofit/>
        </a:bodyPr>
        <a:lstStyle/>
        <a:p>
          <a:pPr lvl="0" algn="ctr" defTabSz="2089150">
            <a:lnSpc>
              <a:spcPct val="90000"/>
            </a:lnSpc>
            <a:spcBef>
              <a:spcPct val="0"/>
            </a:spcBef>
            <a:spcAft>
              <a:spcPct val="35000"/>
            </a:spcAft>
          </a:pPr>
          <a:r>
            <a:rPr lang="en-US" sz="4700" kern="1200" dirty="0">
              <a:effectLst>
                <a:outerShdw blurRad="38100" dist="38100" dir="2700000" algn="tl">
                  <a:srgbClr val="000000">
                    <a:alpha val="43137"/>
                  </a:srgbClr>
                </a:outerShdw>
              </a:effectLst>
            </a:rPr>
            <a:t>Faculty	</a:t>
          </a:r>
        </a:p>
      </dsp:txBody>
      <dsp:txXfrm rot="5400000">
        <a:off x="633" y="999220"/>
        <a:ext cx="2764110" cy="1675218"/>
      </dsp:txXfrm>
    </dsp:sp>
    <dsp:sp modelId="{17060A3C-5276-489A-B141-C5091C105E6E}">
      <dsp:nvSpPr>
        <dsp:cNvPr id="0" name=""/>
        <dsp:cNvSpPr/>
      </dsp:nvSpPr>
      <dsp:spPr>
        <a:xfrm rot="5400000">
          <a:off x="3531271" y="161611"/>
          <a:ext cx="3350436" cy="3350436"/>
        </a:xfrm>
        <a:prstGeom prst="downArrow">
          <a:avLst>
            <a:gd name="adj1" fmla="val 50000"/>
            <a:gd name="adj2" fmla="val 35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4264" tIns="334264" rIns="334264" bIns="334264" numCol="1" spcCol="1270" anchor="ctr" anchorCtr="0">
          <a:noAutofit/>
        </a:bodyPr>
        <a:lstStyle/>
        <a:p>
          <a:pPr lvl="0" algn="ctr" defTabSz="2089150">
            <a:lnSpc>
              <a:spcPct val="90000"/>
            </a:lnSpc>
            <a:spcBef>
              <a:spcPct val="0"/>
            </a:spcBef>
            <a:spcAft>
              <a:spcPct val="35000"/>
            </a:spcAft>
          </a:pPr>
          <a:r>
            <a:rPr lang="en-US" sz="4700" kern="1200" dirty="0">
              <a:effectLst>
                <a:outerShdw blurRad="38100" dist="38100" dir="2700000" algn="tl">
                  <a:srgbClr val="000000">
                    <a:alpha val="43137"/>
                  </a:srgbClr>
                </a:outerShdw>
              </a:effectLst>
            </a:rPr>
            <a:t>Student</a:t>
          </a:r>
        </a:p>
      </dsp:txBody>
      <dsp:txXfrm rot="-5400000">
        <a:off x="4117597" y="999220"/>
        <a:ext cx="2764110" cy="167521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9279F-7FFD-4D27-9039-AF90ECA2C183}">
      <dsp:nvSpPr>
        <dsp:cNvPr id="0" name=""/>
        <dsp:cNvSpPr/>
      </dsp:nvSpPr>
      <dsp:spPr>
        <a:xfrm>
          <a:off x="943857" y="0"/>
          <a:ext cx="4766028" cy="4766028"/>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261A7F-A046-4FC7-B739-6B6F28E34DF4}">
      <dsp:nvSpPr>
        <dsp:cNvPr id="0" name=""/>
        <dsp:cNvSpPr/>
      </dsp:nvSpPr>
      <dsp:spPr>
        <a:xfrm>
          <a:off x="1253648" y="309791"/>
          <a:ext cx="1906411" cy="1906411"/>
        </a:xfrm>
        <a:prstGeom prst="roundRect">
          <a:avLst/>
        </a:prstGeom>
        <a:solidFill>
          <a:srgbClr val="29DF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effectLst>
                <a:outerShdw blurRad="38100" dist="38100" dir="2700000" algn="tl">
                  <a:srgbClr val="000000">
                    <a:alpha val="43137"/>
                  </a:srgbClr>
                </a:outerShdw>
              </a:effectLst>
            </a:rPr>
            <a:t>Student</a:t>
          </a:r>
        </a:p>
      </dsp:txBody>
      <dsp:txXfrm>
        <a:off x="1346711" y="402854"/>
        <a:ext cx="1720285" cy="1720285"/>
      </dsp:txXfrm>
    </dsp:sp>
    <dsp:sp modelId="{9B45374D-0C45-4917-99D6-D49C3B9629F8}">
      <dsp:nvSpPr>
        <dsp:cNvPr id="0" name=""/>
        <dsp:cNvSpPr/>
      </dsp:nvSpPr>
      <dsp:spPr>
        <a:xfrm>
          <a:off x="3493681" y="309791"/>
          <a:ext cx="1906411" cy="19064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effectLst>
                <a:outerShdw blurRad="38100" dist="38100" dir="2700000" algn="tl">
                  <a:srgbClr val="000000">
                    <a:alpha val="43137"/>
                  </a:srgbClr>
                </a:outerShdw>
              </a:effectLst>
            </a:rPr>
            <a:t>Graduate</a:t>
          </a:r>
        </a:p>
      </dsp:txBody>
      <dsp:txXfrm>
        <a:off x="3586744" y="402854"/>
        <a:ext cx="1720285" cy="1720285"/>
      </dsp:txXfrm>
    </dsp:sp>
    <dsp:sp modelId="{988725CA-9893-4981-8F8A-324131DA279F}">
      <dsp:nvSpPr>
        <dsp:cNvPr id="0" name=""/>
        <dsp:cNvSpPr/>
      </dsp:nvSpPr>
      <dsp:spPr>
        <a:xfrm>
          <a:off x="1253648" y="2549824"/>
          <a:ext cx="1906411" cy="1906411"/>
        </a:xfrm>
        <a:prstGeom prst="roundRect">
          <a:avLst/>
        </a:prstGeom>
        <a:solidFill>
          <a:srgbClr val="6954B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effectLst>
                <a:outerShdw blurRad="38100" dist="38100" dir="2700000" algn="tl">
                  <a:srgbClr val="000000">
                    <a:alpha val="43137"/>
                  </a:srgbClr>
                </a:outerShdw>
              </a:effectLst>
            </a:rPr>
            <a:t>Support Staff</a:t>
          </a:r>
        </a:p>
      </dsp:txBody>
      <dsp:txXfrm>
        <a:off x="1346711" y="2642887"/>
        <a:ext cx="1720285" cy="1720285"/>
      </dsp:txXfrm>
    </dsp:sp>
    <dsp:sp modelId="{B0FED744-2EE9-4915-A709-4F3D1F1FC238}">
      <dsp:nvSpPr>
        <dsp:cNvPr id="0" name=""/>
        <dsp:cNvSpPr/>
      </dsp:nvSpPr>
      <dsp:spPr>
        <a:xfrm>
          <a:off x="3493681" y="2549824"/>
          <a:ext cx="1906411" cy="1906411"/>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effectLst>
                <a:outerShdw blurRad="38100" dist="38100" dir="2700000" algn="tl">
                  <a:srgbClr val="000000">
                    <a:alpha val="43137"/>
                  </a:srgbClr>
                </a:outerShdw>
              </a:effectLst>
            </a:rPr>
            <a:t>Leadership</a:t>
          </a:r>
        </a:p>
      </dsp:txBody>
      <dsp:txXfrm>
        <a:off x="3586744" y="2642887"/>
        <a:ext cx="1720285" cy="172028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1FFAB-F977-4911-B18F-FBCECE3F890E}">
      <dsp:nvSpPr>
        <dsp:cNvPr id="0" name=""/>
        <dsp:cNvSpPr/>
      </dsp:nvSpPr>
      <dsp:spPr>
        <a:xfrm>
          <a:off x="4703440" y="39130"/>
          <a:ext cx="1341088" cy="1341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Potential Applicant</a:t>
          </a:r>
        </a:p>
      </dsp:txBody>
      <dsp:txXfrm>
        <a:off x="4703440" y="39130"/>
        <a:ext cx="1341088" cy="1341088"/>
      </dsp:txXfrm>
    </dsp:sp>
    <dsp:sp modelId="{5474FFC6-782F-46B2-8667-9A781BAC8F56}">
      <dsp:nvSpPr>
        <dsp:cNvPr id="0" name=""/>
        <dsp:cNvSpPr/>
      </dsp:nvSpPr>
      <dsp:spPr>
        <a:xfrm>
          <a:off x="1549157" y="385"/>
          <a:ext cx="5027568" cy="5027568"/>
        </a:xfrm>
        <a:prstGeom prst="circularArrow">
          <a:avLst>
            <a:gd name="adj1" fmla="val 5202"/>
            <a:gd name="adj2" fmla="val 336015"/>
            <a:gd name="adj3" fmla="val 21292825"/>
            <a:gd name="adj4" fmla="val 19766604"/>
            <a:gd name="adj5" fmla="val 6068"/>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5B2CE8-1F69-47B1-8CA5-12DBE3D3DC07}">
      <dsp:nvSpPr>
        <dsp:cNvPr id="0" name=""/>
        <dsp:cNvSpPr/>
      </dsp:nvSpPr>
      <dsp:spPr>
        <a:xfrm>
          <a:off x="5513709" y="2532882"/>
          <a:ext cx="1341088" cy="1341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Enrolled</a:t>
          </a:r>
        </a:p>
      </dsp:txBody>
      <dsp:txXfrm>
        <a:off x="5513709" y="2532882"/>
        <a:ext cx="1341088" cy="1341088"/>
      </dsp:txXfrm>
    </dsp:sp>
    <dsp:sp modelId="{B881ED0F-4D2B-41E9-9DF1-89776C7FB99B}">
      <dsp:nvSpPr>
        <dsp:cNvPr id="0" name=""/>
        <dsp:cNvSpPr/>
      </dsp:nvSpPr>
      <dsp:spPr>
        <a:xfrm>
          <a:off x="1549157" y="385"/>
          <a:ext cx="5027568" cy="5027568"/>
        </a:xfrm>
        <a:prstGeom prst="circularArrow">
          <a:avLst>
            <a:gd name="adj1" fmla="val 5202"/>
            <a:gd name="adj2" fmla="val 336015"/>
            <a:gd name="adj3" fmla="val 4014266"/>
            <a:gd name="adj4" fmla="val 2253829"/>
            <a:gd name="adj5" fmla="val 6068"/>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BADCF2-732B-483E-B488-793B88159918}">
      <dsp:nvSpPr>
        <dsp:cNvPr id="0" name=""/>
        <dsp:cNvSpPr/>
      </dsp:nvSpPr>
      <dsp:spPr>
        <a:xfrm>
          <a:off x="3392397" y="4074105"/>
          <a:ext cx="1341088" cy="1341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Successful Student</a:t>
          </a:r>
        </a:p>
      </dsp:txBody>
      <dsp:txXfrm>
        <a:off x="3392397" y="4074105"/>
        <a:ext cx="1341088" cy="1341088"/>
      </dsp:txXfrm>
    </dsp:sp>
    <dsp:sp modelId="{A0E052E2-9B42-4E33-8721-0CA28AD43D23}">
      <dsp:nvSpPr>
        <dsp:cNvPr id="0" name=""/>
        <dsp:cNvSpPr/>
      </dsp:nvSpPr>
      <dsp:spPr>
        <a:xfrm>
          <a:off x="1549157" y="385"/>
          <a:ext cx="5027568" cy="5027568"/>
        </a:xfrm>
        <a:prstGeom prst="circularArrow">
          <a:avLst>
            <a:gd name="adj1" fmla="val 5202"/>
            <a:gd name="adj2" fmla="val 336015"/>
            <a:gd name="adj3" fmla="val 8210155"/>
            <a:gd name="adj4" fmla="val 6449719"/>
            <a:gd name="adj5" fmla="val 6068"/>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2AD950-C473-4FF8-BE87-1DBA7D8AB23A}">
      <dsp:nvSpPr>
        <dsp:cNvPr id="0" name=""/>
        <dsp:cNvSpPr/>
      </dsp:nvSpPr>
      <dsp:spPr>
        <a:xfrm>
          <a:off x="1271085" y="2532882"/>
          <a:ext cx="1341088" cy="1341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Graduate</a:t>
          </a:r>
        </a:p>
      </dsp:txBody>
      <dsp:txXfrm>
        <a:off x="1271085" y="2532882"/>
        <a:ext cx="1341088" cy="1341088"/>
      </dsp:txXfrm>
    </dsp:sp>
    <dsp:sp modelId="{234E128C-F7B5-4402-A13E-4CDF806AC524}">
      <dsp:nvSpPr>
        <dsp:cNvPr id="0" name=""/>
        <dsp:cNvSpPr/>
      </dsp:nvSpPr>
      <dsp:spPr>
        <a:xfrm>
          <a:off x="1549157" y="385"/>
          <a:ext cx="5027568" cy="5027568"/>
        </a:xfrm>
        <a:prstGeom prst="circularArrow">
          <a:avLst>
            <a:gd name="adj1" fmla="val 5202"/>
            <a:gd name="adj2" fmla="val 336015"/>
            <a:gd name="adj3" fmla="val 12297380"/>
            <a:gd name="adj4" fmla="val 10771160"/>
            <a:gd name="adj5" fmla="val 6068"/>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B4FACF-C52E-4407-9EFB-0DB8CFC42C4B}">
      <dsp:nvSpPr>
        <dsp:cNvPr id="0" name=""/>
        <dsp:cNvSpPr/>
      </dsp:nvSpPr>
      <dsp:spPr>
        <a:xfrm>
          <a:off x="2081354" y="39130"/>
          <a:ext cx="1341088" cy="1341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Employed Citizen</a:t>
          </a:r>
        </a:p>
      </dsp:txBody>
      <dsp:txXfrm>
        <a:off x="2081354" y="39130"/>
        <a:ext cx="1341088" cy="1341088"/>
      </dsp:txXfrm>
    </dsp:sp>
    <dsp:sp modelId="{4A57BBC1-213F-4A93-83FA-9FA74CFA4464}">
      <dsp:nvSpPr>
        <dsp:cNvPr id="0" name=""/>
        <dsp:cNvSpPr/>
      </dsp:nvSpPr>
      <dsp:spPr>
        <a:xfrm>
          <a:off x="1548352" y="-34555"/>
          <a:ext cx="5027568" cy="5027568"/>
        </a:xfrm>
        <a:prstGeom prst="circularArrow">
          <a:avLst>
            <a:gd name="adj1" fmla="val 5202"/>
            <a:gd name="adj2" fmla="val 336015"/>
            <a:gd name="adj3" fmla="val 16865256"/>
            <a:gd name="adj4" fmla="val 15198729"/>
            <a:gd name="adj5" fmla="val 6068"/>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E3ADE-F306-4ABF-8598-944F783AB378}">
      <dsp:nvSpPr>
        <dsp:cNvPr id="0" name=""/>
        <dsp:cNvSpPr/>
      </dsp:nvSpPr>
      <dsp:spPr>
        <a:xfrm>
          <a:off x="600956" y="0"/>
          <a:ext cx="4232628" cy="423262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t>Career Services</a:t>
          </a:r>
        </a:p>
      </dsp:txBody>
      <dsp:txXfrm>
        <a:off x="2125549" y="211631"/>
        <a:ext cx="1183442" cy="634894"/>
      </dsp:txXfrm>
    </dsp:sp>
    <dsp:sp modelId="{5F60A352-A9AF-48EE-AA00-D41C04B56F11}">
      <dsp:nvSpPr>
        <dsp:cNvPr id="0" name=""/>
        <dsp:cNvSpPr/>
      </dsp:nvSpPr>
      <dsp:spPr>
        <a:xfrm>
          <a:off x="1024219" y="846525"/>
          <a:ext cx="3386102" cy="338610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t>Student Services</a:t>
          </a:r>
        </a:p>
      </dsp:txBody>
      <dsp:txXfrm>
        <a:off x="2125549" y="1049691"/>
        <a:ext cx="1183442" cy="609498"/>
      </dsp:txXfrm>
    </dsp:sp>
    <dsp:sp modelId="{7AF6A9AB-8196-4823-A984-C2F0247D3074}">
      <dsp:nvSpPr>
        <dsp:cNvPr id="0" name=""/>
        <dsp:cNvSpPr/>
      </dsp:nvSpPr>
      <dsp:spPr>
        <a:xfrm>
          <a:off x="1447482" y="1693051"/>
          <a:ext cx="2539576" cy="253957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t>Financial Aid</a:t>
          </a:r>
        </a:p>
      </dsp:txBody>
      <dsp:txXfrm>
        <a:off x="2125549" y="1883519"/>
        <a:ext cx="1183442" cy="571404"/>
      </dsp:txXfrm>
    </dsp:sp>
    <dsp:sp modelId="{C868B089-9F1D-42E7-BEF0-0723B13D42E3}">
      <dsp:nvSpPr>
        <dsp:cNvPr id="0" name=""/>
        <dsp:cNvSpPr/>
      </dsp:nvSpPr>
      <dsp:spPr>
        <a:xfrm>
          <a:off x="1870744" y="2539576"/>
          <a:ext cx="1693051" cy="169305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t>Admissions</a:t>
          </a:r>
        </a:p>
      </dsp:txBody>
      <dsp:txXfrm>
        <a:off x="2118686" y="2962839"/>
        <a:ext cx="1197167" cy="84652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4AC28-05CA-46EF-87D1-134C810DE562}">
      <dsp:nvSpPr>
        <dsp:cNvPr id="0" name=""/>
        <dsp:cNvSpPr/>
      </dsp:nvSpPr>
      <dsp:spPr>
        <a:xfrm rot="16200000">
          <a:off x="1209076" y="1644732"/>
          <a:ext cx="3482753" cy="2128331"/>
        </a:xfrm>
        <a:prstGeom prst="round2SameRect">
          <a:avLst>
            <a:gd name="adj1" fmla="val 16670"/>
            <a:gd name="adj2" fmla="val 0"/>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96850" rIns="177165" bIns="196850" numCol="1" spcCol="1270" anchor="t" anchorCtr="0">
          <a:noAutofit/>
        </a:bodyPr>
        <a:lstStyle/>
        <a:p>
          <a:pPr lvl="0" algn="l" defTabSz="1377950">
            <a:lnSpc>
              <a:spcPct val="90000"/>
            </a:lnSpc>
            <a:spcBef>
              <a:spcPct val="0"/>
            </a:spcBef>
            <a:spcAft>
              <a:spcPct val="35000"/>
            </a:spcAft>
          </a:pPr>
          <a:endParaRPr lang="en-US" sz="3100" kern="1200" dirty="0"/>
        </a:p>
        <a:p>
          <a:pPr lvl="0" algn="ctr" defTabSz="1377950">
            <a:lnSpc>
              <a:spcPct val="90000"/>
            </a:lnSpc>
            <a:spcBef>
              <a:spcPct val="0"/>
            </a:spcBef>
            <a:spcAft>
              <a:spcPct val="35000"/>
            </a:spcAft>
          </a:pPr>
          <a:r>
            <a:rPr lang="en-US" sz="3100" kern="1200" dirty="0"/>
            <a:t>Successful Design		</a:t>
          </a:r>
        </a:p>
      </dsp:txBody>
      <dsp:txXfrm rot="5400000">
        <a:off x="1990202" y="1071437"/>
        <a:ext cx="2024416" cy="3274923"/>
      </dsp:txXfrm>
    </dsp:sp>
    <dsp:sp modelId="{7DE8F854-C059-4DF4-B1BE-81C2F3880C9C}">
      <dsp:nvSpPr>
        <dsp:cNvPr id="0" name=""/>
        <dsp:cNvSpPr/>
      </dsp:nvSpPr>
      <dsp:spPr>
        <a:xfrm rot="5400000">
          <a:off x="3434052" y="1644732"/>
          <a:ext cx="3482753" cy="2128331"/>
        </a:xfrm>
        <a:prstGeom prst="round2SameRect">
          <a:avLst>
            <a:gd name="adj1" fmla="val 16670"/>
            <a:gd name="adj2" fmla="val 0"/>
          </a:avLst>
        </a:prstGeom>
        <a:solidFill>
          <a:schemeClr val="accent4">
            <a:tint val="50000"/>
            <a:hueOff val="-3925392"/>
            <a:satOff val="19763"/>
            <a:lumOff val="127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165" tIns="196850" rIns="118110" bIns="196850" numCol="1" spcCol="1270" anchor="t" anchorCtr="0">
          <a:noAutofit/>
        </a:bodyPr>
        <a:lstStyle/>
        <a:p>
          <a:pPr lvl="0" algn="l" defTabSz="1377950">
            <a:lnSpc>
              <a:spcPct val="90000"/>
            </a:lnSpc>
            <a:spcBef>
              <a:spcPct val="0"/>
            </a:spcBef>
            <a:spcAft>
              <a:spcPct val="35000"/>
            </a:spcAft>
          </a:pPr>
          <a:endParaRPr lang="en-US" sz="3100" kern="1200" dirty="0"/>
        </a:p>
        <a:p>
          <a:pPr lvl="0" algn="ctr" defTabSz="1377950">
            <a:lnSpc>
              <a:spcPct val="90000"/>
            </a:lnSpc>
            <a:spcBef>
              <a:spcPct val="0"/>
            </a:spcBef>
            <a:spcAft>
              <a:spcPct val="35000"/>
            </a:spcAft>
          </a:pPr>
          <a:r>
            <a:rPr lang="en-US" sz="3100" kern="1200" dirty="0"/>
            <a:t>Successful Externship</a:t>
          </a:r>
        </a:p>
      </dsp:txBody>
      <dsp:txXfrm rot="-5400000">
        <a:off x="4111263" y="1071437"/>
        <a:ext cx="2024416" cy="3274923"/>
      </dsp:txXfrm>
    </dsp:sp>
    <dsp:sp modelId="{D97A5748-4C21-47AA-8D6A-EF8C9ABE9642}">
      <dsp:nvSpPr>
        <dsp:cNvPr id="0" name=""/>
        <dsp:cNvSpPr/>
      </dsp:nvSpPr>
      <dsp:spPr>
        <a:xfrm>
          <a:off x="2996137" y="-3114"/>
          <a:ext cx="2224975" cy="2224867"/>
        </a:xfrm>
        <a:prstGeom prst="circularArrow">
          <a:avLst>
            <a:gd name="adj1" fmla="val 12500"/>
            <a:gd name="adj2" fmla="val 1142322"/>
            <a:gd name="adj3" fmla="val 20457678"/>
            <a:gd name="adj4" fmla="val 10800000"/>
            <a:gd name="adj5" fmla="val 125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9963CD-57F9-49B3-92A2-D5FAF79C28FB}">
      <dsp:nvSpPr>
        <dsp:cNvPr id="0" name=""/>
        <dsp:cNvSpPr/>
      </dsp:nvSpPr>
      <dsp:spPr>
        <a:xfrm rot="10800000">
          <a:off x="2950236" y="3192388"/>
          <a:ext cx="2224975" cy="2224867"/>
        </a:xfrm>
        <a:prstGeom prst="circularArrow">
          <a:avLst>
            <a:gd name="adj1" fmla="val 12500"/>
            <a:gd name="adj2" fmla="val 1142322"/>
            <a:gd name="adj3" fmla="val 20457678"/>
            <a:gd name="adj4" fmla="val 10800000"/>
            <a:gd name="adj5" fmla="val 125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A2691-F289-48FC-B8EE-1966508A6B25}">
      <dsp:nvSpPr>
        <dsp:cNvPr id="0" name=""/>
        <dsp:cNvSpPr/>
      </dsp:nvSpPr>
      <dsp:spPr>
        <a:xfrm>
          <a:off x="3630513" y="1306413"/>
          <a:ext cx="3254573" cy="3254573"/>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8420" tIns="58420" rIns="58420" bIns="58420" numCol="1" spcCol="1270" anchor="ctr" anchorCtr="0">
          <a:noAutofit/>
        </a:bodyPr>
        <a:lstStyle/>
        <a:p>
          <a:pPr lvl="0" algn="ctr" defTabSz="2044700">
            <a:lnSpc>
              <a:spcPct val="90000"/>
            </a:lnSpc>
            <a:spcBef>
              <a:spcPct val="0"/>
            </a:spcBef>
            <a:spcAft>
              <a:spcPct val="35000"/>
            </a:spcAft>
          </a:pPr>
          <a:r>
            <a:rPr lang="en-US" sz="4600" b="1" kern="1200" dirty="0">
              <a:latin typeface="Segoe UI" panose="020B0502040204020203" pitchFamily="34" charset="0"/>
              <a:ea typeface="Segoe UI" panose="020B0502040204020203" pitchFamily="34" charset="0"/>
              <a:cs typeface="Segoe UI" panose="020B0502040204020203" pitchFamily="34" charset="0"/>
            </a:rPr>
            <a:t>Student Success</a:t>
          </a:r>
        </a:p>
      </dsp:txBody>
      <dsp:txXfrm>
        <a:off x="4107134" y="1783034"/>
        <a:ext cx="2301331" cy="2301331"/>
      </dsp:txXfrm>
    </dsp:sp>
    <dsp:sp modelId="{302F0C4A-EF1A-4A2B-98F3-C98DB1BB960B}">
      <dsp:nvSpPr>
        <dsp:cNvPr id="0" name=""/>
        <dsp:cNvSpPr/>
      </dsp:nvSpPr>
      <dsp:spPr>
        <a:xfrm>
          <a:off x="4346674" y="580"/>
          <a:ext cx="1822251" cy="1627286"/>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latin typeface="Segoe UI" panose="020B0502040204020203" pitchFamily="34" charset="0"/>
              <a:ea typeface="Segoe UI" panose="020B0502040204020203" pitchFamily="34" charset="0"/>
              <a:cs typeface="Segoe UI" panose="020B0502040204020203" pitchFamily="34" charset="0"/>
            </a:rPr>
            <a:t>Employer Needs</a:t>
          </a:r>
        </a:p>
      </dsp:txBody>
      <dsp:txXfrm>
        <a:off x="4613536" y="238891"/>
        <a:ext cx="1288527" cy="1150664"/>
      </dsp:txXfrm>
    </dsp:sp>
    <dsp:sp modelId="{9732814E-BED9-4393-B23A-40DD48954B09}">
      <dsp:nvSpPr>
        <dsp:cNvPr id="0" name=""/>
        <dsp:cNvSpPr/>
      </dsp:nvSpPr>
      <dsp:spPr>
        <a:xfrm>
          <a:off x="5845369" y="621360"/>
          <a:ext cx="1822251" cy="1627286"/>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latin typeface="Segoe UI" panose="020B0502040204020203" pitchFamily="34" charset="0"/>
              <a:ea typeface="Segoe UI" panose="020B0502040204020203" pitchFamily="34" charset="0"/>
              <a:cs typeface="Segoe UI" panose="020B0502040204020203" pitchFamily="34" charset="0"/>
            </a:rPr>
            <a:t>Program Length</a:t>
          </a:r>
        </a:p>
      </dsp:txBody>
      <dsp:txXfrm>
        <a:off x="6112231" y="859671"/>
        <a:ext cx="1288527" cy="1150664"/>
      </dsp:txXfrm>
    </dsp:sp>
    <dsp:sp modelId="{DEEC1389-D4C5-4B80-A8D6-566DD1343E50}">
      <dsp:nvSpPr>
        <dsp:cNvPr id="0" name=""/>
        <dsp:cNvSpPr/>
      </dsp:nvSpPr>
      <dsp:spPr>
        <a:xfrm>
          <a:off x="6466149" y="2120056"/>
          <a:ext cx="1822251" cy="1627286"/>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latin typeface="Segoe UI" panose="020B0502040204020203" pitchFamily="34" charset="0"/>
              <a:ea typeface="Segoe UI" panose="020B0502040204020203" pitchFamily="34" charset="0"/>
              <a:cs typeface="Segoe UI" panose="020B0502040204020203" pitchFamily="34" charset="0"/>
            </a:rPr>
            <a:t>Education Resources</a:t>
          </a:r>
        </a:p>
      </dsp:txBody>
      <dsp:txXfrm>
        <a:off x="6733011" y="2358367"/>
        <a:ext cx="1288527" cy="1150664"/>
      </dsp:txXfrm>
    </dsp:sp>
    <dsp:sp modelId="{E91A2E3E-503E-4B1B-8142-0DE45D29ABE7}">
      <dsp:nvSpPr>
        <dsp:cNvPr id="0" name=""/>
        <dsp:cNvSpPr/>
      </dsp:nvSpPr>
      <dsp:spPr>
        <a:xfrm>
          <a:off x="5845369" y="3618752"/>
          <a:ext cx="1822251" cy="1627286"/>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a:latin typeface="Segoe UI" panose="020B0502040204020203" pitchFamily="34" charset="0"/>
              <a:ea typeface="Segoe UI" panose="020B0502040204020203" pitchFamily="34" charset="0"/>
              <a:cs typeface="Segoe UI" panose="020B0502040204020203" pitchFamily="34" charset="0"/>
            </a:rPr>
            <a:t>Faculty Qualifications</a:t>
          </a:r>
        </a:p>
      </dsp:txBody>
      <dsp:txXfrm>
        <a:off x="6112231" y="3857063"/>
        <a:ext cx="1288527" cy="1150664"/>
      </dsp:txXfrm>
    </dsp:sp>
    <dsp:sp modelId="{37F59C55-328B-4803-98E6-C4218FADFA6E}">
      <dsp:nvSpPr>
        <dsp:cNvPr id="0" name=""/>
        <dsp:cNvSpPr/>
      </dsp:nvSpPr>
      <dsp:spPr>
        <a:xfrm>
          <a:off x="4346674" y="4239532"/>
          <a:ext cx="1822251" cy="1627286"/>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latin typeface="Segoe UI" panose="020B0502040204020203" pitchFamily="34" charset="0"/>
              <a:ea typeface="Segoe UI" panose="020B0502040204020203" pitchFamily="34" charset="0"/>
              <a:cs typeface="Segoe UI" panose="020B0502040204020203" pitchFamily="34" charset="0"/>
            </a:rPr>
            <a:t>Recruitment </a:t>
          </a:r>
        </a:p>
      </dsp:txBody>
      <dsp:txXfrm>
        <a:off x="4613536" y="4477843"/>
        <a:ext cx="1288527" cy="1150664"/>
      </dsp:txXfrm>
    </dsp:sp>
    <dsp:sp modelId="{4B104841-F933-4A78-B38A-A07E64E9BD27}">
      <dsp:nvSpPr>
        <dsp:cNvPr id="0" name=""/>
        <dsp:cNvSpPr/>
      </dsp:nvSpPr>
      <dsp:spPr>
        <a:xfrm>
          <a:off x="2847978" y="3618752"/>
          <a:ext cx="1822251" cy="1627286"/>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latin typeface="Segoe UI" panose="020B0502040204020203" pitchFamily="34" charset="0"/>
              <a:ea typeface="Segoe UI" panose="020B0502040204020203" pitchFamily="34" charset="0"/>
              <a:cs typeface="Segoe UI" panose="020B0502040204020203" pitchFamily="34" charset="0"/>
            </a:rPr>
            <a:t>Admissions</a:t>
          </a:r>
        </a:p>
      </dsp:txBody>
      <dsp:txXfrm>
        <a:off x="3114840" y="3857063"/>
        <a:ext cx="1288527" cy="1150664"/>
      </dsp:txXfrm>
    </dsp:sp>
    <dsp:sp modelId="{F7EC59BC-9827-4753-AC7D-60B339DA15BE}">
      <dsp:nvSpPr>
        <dsp:cNvPr id="0" name=""/>
        <dsp:cNvSpPr/>
      </dsp:nvSpPr>
      <dsp:spPr>
        <a:xfrm>
          <a:off x="2227198" y="2120056"/>
          <a:ext cx="1822251" cy="1627286"/>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latin typeface="Segoe UI" panose="020B0502040204020203" pitchFamily="34" charset="0"/>
              <a:ea typeface="Segoe UI" panose="020B0502040204020203" pitchFamily="34" charset="0"/>
              <a:cs typeface="Segoe UI" panose="020B0502040204020203" pitchFamily="34" charset="0"/>
            </a:rPr>
            <a:t>Student Progress</a:t>
          </a:r>
        </a:p>
      </dsp:txBody>
      <dsp:txXfrm>
        <a:off x="2494060" y="2358367"/>
        <a:ext cx="1288527" cy="1150664"/>
      </dsp:txXfrm>
    </dsp:sp>
    <dsp:sp modelId="{5D90822D-BDA5-4858-9D5A-C9579BA48EF9}">
      <dsp:nvSpPr>
        <dsp:cNvPr id="0" name=""/>
        <dsp:cNvSpPr/>
      </dsp:nvSpPr>
      <dsp:spPr>
        <a:xfrm>
          <a:off x="2847978" y="621360"/>
          <a:ext cx="1822251" cy="1627286"/>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latin typeface="Segoe UI" panose="020B0502040204020203" pitchFamily="34" charset="0"/>
              <a:ea typeface="Segoe UI" panose="020B0502040204020203" pitchFamily="34" charset="0"/>
              <a:cs typeface="Segoe UI" panose="020B0502040204020203" pitchFamily="34" charset="0"/>
            </a:rPr>
            <a:t>Student Services</a:t>
          </a:r>
        </a:p>
      </dsp:txBody>
      <dsp:txXfrm>
        <a:off x="3114840" y="859671"/>
        <a:ext cx="1288527" cy="11506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28159D-3FA5-4CC3-B4D6-D31B43D93AAD}">
      <dsp:nvSpPr>
        <dsp:cNvPr id="0" name=""/>
        <dsp:cNvSpPr/>
      </dsp:nvSpPr>
      <dsp:spPr>
        <a:xfrm>
          <a:off x="2000866" y="602875"/>
          <a:ext cx="4023607" cy="4023607"/>
        </a:xfrm>
        <a:prstGeom prst="blockArc">
          <a:avLst>
            <a:gd name="adj1" fmla="val 10800000"/>
            <a:gd name="adj2" fmla="val 162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9B2E33-D51E-489D-B6D3-61756CBBF5BE}">
      <dsp:nvSpPr>
        <dsp:cNvPr id="0" name=""/>
        <dsp:cNvSpPr/>
      </dsp:nvSpPr>
      <dsp:spPr>
        <a:xfrm>
          <a:off x="2000866" y="602875"/>
          <a:ext cx="4023607" cy="4023607"/>
        </a:xfrm>
        <a:prstGeom prst="blockArc">
          <a:avLst>
            <a:gd name="adj1" fmla="val 5400000"/>
            <a:gd name="adj2" fmla="val 108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312788-B53F-4257-850C-9F7D11FCF0FE}">
      <dsp:nvSpPr>
        <dsp:cNvPr id="0" name=""/>
        <dsp:cNvSpPr/>
      </dsp:nvSpPr>
      <dsp:spPr>
        <a:xfrm>
          <a:off x="2000866" y="602875"/>
          <a:ext cx="4023607" cy="4023607"/>
        </a:xfrm>
        <a:prstGeom prst="blockArc">
          <a:avLst>
            <a:gd name="adj1" fmla="val 0"/>
            <a:gd name="adj2" fmla="val 54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39292B-660E-46F6-BFC0-A04C3B2D9F89}">
      <dsp:nvSpPr>
        <dsp:cNvPr id="0" name=""/>
        <dsp:cNvSpPr/>
      </dsp:nvSpPr>
      <dsp:spPr>
        <a:xfrm>
          <a:off x="2000866" y="602875"/>
          <a:ext cx="4023607" cy="4023607"/>
        </a:xfrm>
        <a:prstGeom prst="blockArc">
          <a:avLst>
            <a:gd name="adj1" fmla="val 16200000"/>
            <a:gd name="adj2" fmla="val 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69C8F4-A878-4AFE-8B9B-8CEF6CF1D0B9}">
      <dsp:nvSpPr>
        <dsp:cNvPr id="0" name=""/>
        <dsp:cNvSpPr/>
      </dsp:nvSpPr>
      <dsp:spPr>
        <a:xfrm>
          <a:off x="3085916" y="1687925"/>
          <a:ext cx="1853508" cy="18535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a:t>New Program</a:t>
          </a:r>
        </a:p>
      </dsp:txBody>
      <dsp:txXfrm>
        <a:off x="3357356" y="1959365"/>
        <a:ext cx="1310628" cy="1310628"/>
      </dsp:txXfrm>
    </dsp:sp>
    <dsp:sp modelId="{ED3B3A1E-B105-4A4F-BBC6-D26FE7B4B083}">
      <dsp:nvSpPr>
        <dsp:cNvPr id="0" name=""/>
        <dsp:cNvSpPr/>
      </dsp:nvSpPr>
      <dsp:spPr>
        <a:xfrm>
          <a:off x="3363942" y="856"/>
          <a:ext cx="1297456" cy="1297456"/>
        </a:xfrm>
        <a:prstGeom prst="ellipse">
          <a:avLst/>
        </a:prstGeom>
        <a:solidFill>
          <a:srgbClr val="6954B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What will be evaluated?</a:t>
          </a:r>
        </a:p>
      </dsp:txBody>
      <dsp:txXfrm>
        <a:off x="3553950" y="190864"/>
        <a:ext cx="917440" cy="917440"/>
      </dsp:txXfrm>
    </dsp:sp>
    <dsp:sp modelId="{B66749E3-C505-4FB6-B1C7-BE93B6BBC305}">
      <dsp:nvSpPr>
        <dsp:cNvPr id="0" name=""/>
        <dsp:cNvSpPr/>
      </dsp:nvSpPr>
      <dsp:spPr>
        <a:xfrm>
          <a:off x="5329037" y="1965951"/>
          <a:ext cx="1297456" cy="1297456"/>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What criteria will be used?</a:t>
          </a:r>
        </a:p>
      </dsp:txBody>
      <dsp:txXfrm>
        <a:off x="5519045" y="2155959"/>
        <a:ext cx="917440" cy="917440"/>
      </dsp:txXfrm>
    </dsp:sp>
    <dsp:sp modelId="{BCA60AB3-7662-40BE-A62F-76772821D3EE}">
      <dsp:nvSpPr>
        <dsp:cNvPr id="0" name=""/>
        <dsp:cNvSpPr/>
      </dsp:nvSpPr>
      <dsp:spPr>
        <a:xfrm>
          <a:off x="3363942" y="3931046"/>
          <a:ext cx="1297456" cy="1297456"/>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How is success measured?</a:t>
          </a:r>
        </a:p>
      </dsp:txBody>
      <dsp:txXfrm>
        <a:off x="3553950" y="4121054"/>
        <a:ext cx="917440" cy="917440"/>
      </dsp:txXfrm>
    </dsp:sp>
    <dsp:sp modelId="{74B09A8C-6D86-4117-B4DD-8606F2B56BD7}">
      <dsp:nvSpPr>
        <dsp:cNvPr id="0" name=""/>
        <dsp:cNvSpPr/>
      </dsp:nvSpPr>
      <dsp:spPr>
        <a:xfrm>
          <a:off x="1398847" y="1965951"/>
          <a:ext cx="1297456" cy="1297456"/>
        </a:xfrm>
        <a:prstGeom prst="ellipse">
          <a:avLst/>
        </a:prstGeom>
        <a:solidFill>
          <a:srgbClr val="29DF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Available Evidence</a:t>
          </a:r>
        </a:p>
      </dsp:txBody>
      <dsp:txXfrm>
        <a:off x="1588855" y="2155959"/>
        <a:ext cx="917440" cy="9174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DBCFB-142C-4EFC-BFAC-528AD41138B9}">
      <dsp:nvSpPr>
        <dsp:cNvPr id="0" name=""/>
        <dsp:cNvSpPr/>
      </dsp:nvSpPr>
      <dsp:spPr>
        <a:xfrm>
          <a:off x="550465" y="0"/>
          <a:ext cx="6238609" cy="453742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41F7C4-CE4C-416B-B269-A8A02B4851D0}">
      <dsp:nvSpPr>
        <dsp:cNvPr id="0" name=""/>
        <dsp:cNvSpPr/>
      </dsp:nvSpPr>
      <dsp:spPr>
        <a:xfrm>
          <a:off x="248712" y="1361228"/>
          <a:ext cx="2201862" cy="1814971"/>
        </a:xfrm>
        <a:prstGeom prst="roundRect">
          <a:avLst/>
        </a:prstGeom>
        <a:solidFill>
          <a:srgbClr val="92D05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effectLst>
                <a:outerShdw blurRad="38100" dist="38100" dir="2700000" algn="tl">
                  <a:srgbClr val="000000">
                    <a:alpha val="43137"/>
                  </a:srgbClr>
                </a:outerShdw>
              </a:effectLst>
            </a:rPr>
            <a:t>Student Needs Training</a:t>
          </a:r>
        </a:p>
      </dsp:txBody>
      <dsp:txXfrm>
        <a:off x="337312" y="1449828"/>
        <a:ext cx="2024662" cy="1637771"/>
      </dsp:txXfrm>
    </dsp:sp>
    <dsp:sp modelId="{697010A1-8CA9-453B-9213-3D9377B590F0}">
      <dsp:nvSpPr>
        <dsp:cNvPr id="0" name=""/>
        <dsp:cNvSpPr/>
      </dsp:nvSpPr>
      <dsp:spPr>
        <a:xfrm>
          <a:off x="2568839" y="1361228"/>
          <a:ext cx="2201862" cy="1814971"/>
        </a:xfrm>
        <a:prstGeom prst="roundRect">
          <a:avLst/>
        </a:prstGeom>
        <a:solidFill>
          <a:srgbClr val="29DFE3"/>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effectLst>
                <a:outerShdw blurRad="38100" dist="38100" dir="2700000" algn="tl">
                  <a:srgbClr val="000000">
                    <a:alpha val="43137"/>
                  </a:srgbClr>
                </a:outerShdw>
              </a:effectLst>
            </a:rPr>
            <a:t>Employer Needs Qualified People</a:t>
          </a:r>
        </a:p>
      </dsp:txBody>
      <dsp:txXfrm>
        <a:off x="2657439" y="1449828"/>
        <a:ext cx="2024662" cy="1637771"/>
      </dsp:txXfrm>
    </dsp:sp>
    <dsp:sp modelId="{128890E9-3BAB-4ECB-83DA-A8404BC23BB0}">
      <dsp:nvSpPr>
        <dsp:cNvPr id="0" name=""/>
        <dsp:cNvSpPr/>
      </dsp:nvSpPr>
      <dsp:spPr>
        <a:xfrm>
          <a:off x="4888965" y="1361228"/>
          <a:ext cx="2201862" cy="1814971"/>
        </a:xfrm>
        <a:prstGeom prst="roundRect">
          <a:avLst/>
        </a:prstGeom>
        <a:solidFill>
          <a:srgbClr val="6954B8"/>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effectLst>
                <a:outerShdw blurRad="38100" dist="38100" dir="2700000" algn="tl">
                  <a:srgbClr val="000000">
                    <a:alpha val="43137"/>
                  </a:srgbClr>
                </a:outerShdw>
              </a:effectLst>
            </a:rPr>
            <a:t>Gainfully Employed</a:t>
          </a:r>
        </a:p>
      </dsp:txBody>
      <dsp:txXfrm>
        <a:off x="4977565" y="1449828"/>
        <a:ext cx="2024662" cy="16377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BEB4AF-C01E-4706-9D6C-37C5AE24DBE2}">
      <dsp:nvSpPr>
        <dsp:cNvPr id="0" name=""/>
        <dsp:cNvSpPr/>
      </dsp:nvSpPr>
      <dsp:spPr>
        <a:xfrm>
          <a:off x="1714902" y="0"/>
          <a:ext cx="3339713" cy="3339808"/>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FA6652-92AC-49D7-96FD-7BFEB5EDE028}">
      <dsp:nvSpPr>
        <dsp:cNvPr id="0" name=""/>
        <dsp:cNvSpPr/>
      </dsp:nvSpPr>
      <dsp:spPr>
        <a:xfrm>
          <a:off x="5049794" y="991169"/>
          <a:ext cx="2001899" cy="1327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Upon Graduation</a:t>
          </a:r>
        </a:p>
        <a:p>
          <a:pPr marL="228600" lvl="1" indent="-228600" algn="l" defTabSz="977900">
            <a:lnSpc>
              <a:spcPct val="90000"/>
            </a:lnSpc>
            <a:spcBef>
              <a:spcPct val="0"/>
            </a:spcBef>
            <a:spcAft>
              <a:spcPct val="15000"/>
            </a:spcAft>
            <a:buChar char="••"/>
          </a:pPr>
          <a:r>
            <a:rPr lang="en-US" sz="2200" kern="1200" dirty="0"/>
            <a:t>Initial Employment</a:t>
          </a:r>
        </a:p>
      </dsp:txBody>
      <dsp:txXfrm>
        <a:off x="5049794" y="991169"/>
        <a:ext cx="2001899" cy="1327905"/>
      </dsp:txXfrm>
    </dsp:sp>
    <dsp:sp modelId="{32EFA808-17C2-4E19-8BBF-91CAC31E818B}">
      <dsp:nvSpPr>
        <dsp:cNvPr id="0" name=""/>
        <dsp:cNvSpPr/>
      </dsp:nvSpPr>
      <dsp:spPr>
        <a:xfrm>
          <a:off x="2452507" y="1209146"/>
          <a:ext cx="1863297" cy="931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2311400">
            <a:lnSpc>
              <a:spcPct val="90000"/>
            </a:lnSpc>
            <a:spcBef>
              <a:spcPct val="0"/>
            </a:spcBef>
            <a:spcAft>
              <a:spcPct val="35000"/>
            </a:spcAft>
          </a:pPr>
          <a:r>
            <a:rPr lang="en-US" sz="5200" kern="1200" dirty="0">
              <a:solidFill>
                <a:srgbClr val="FF0000"/>
              </a:solidFill>
            </a:rPr>
            <a:t>Today</a:t>
          </a:r>
        </a:p>
      </dsp:txBody>
      <dsp:txXfrm>
        <a:off x="2452507" y="1209146"/>
        <a:ext cx="1863297" cy="931538"/>
      </dsp:txXfrm>
    </dsp:sp>
    <dsp:sp modelId="{9515D4DD-1EAA-4730-A12C-96F630EFA9CA}">
      <dsp:nvSpPr>
        <dsp:cNvPr id="0" name=""/>
        <dsp:cNvSpPr/>
      </dsp:nvSpPr>
      <dsp:spPr>
        <a:xfrm>
          <a:off x="1025506" y="2140684"/>
          <a:ext cx="2869067" cy="2870281"/>
        </a:xfrm>
        <a:prstGeom prst="blockArc">
          <a:avLst>
            <a:gd name="adj1" fmla="val 0"/>
            <a:gd name="adj2" fmla="val 189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5A6BDD-2922-4AD5-8064-6B737DA47330}">
      <dsp:nvSpPr>
        <dsp:cNvPr id="0" name=""/>
        <dsp:cNvSpPr/>
      </dsp:nvSpPr>
      <dsp:spPr>
        <a:xfrm>
          <a:off x="4137429" y="2933920"/>
          <a:ext cx="2001899" cy="1327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1 Year</a:t>
          </a:r>
        </a:p>
        <a:p>
          <a:pPr marL="228600" lvl="1" indent="-228600" algn="l" defTabSz="977900">
            <a:lnSpc>
              <a:spcPct val="90000"/>
            </a:lnSpc>
            <a:spcBef>
              <a:spcPct val="0"/>
            </a:spcBef>
            <a:spcAft>
              <a:spcPct val="15000"/>
            </a:spcAft>
            <a:buChar char="••"/>
          </a:pPr>
          <a:r>
            <a:rPr lang="en-US" sz="2200" kern="1200" dirty="0"/>
            <a:t>3 Years</a:t>
          </a:r>
        </a:p>
        <a:p>
          <a:pPr marL="228600" lvl="1" indent="-228600" algn="l" defTabSz="977900">
            <a:lnSpc>
              <a:spcPct val="90000"/>
            </a:lnSpc>
            <a:spcBef>
              <a:spcPct val="0"/>
            </a:spcBef>
            <a:spcAft>
              <a:spcPct val="15000"/>
            </a:spcAft>
            <a:buChar char="••"/>
          </a:pPr>
          <a:r>
            <a:rPr lang="en-US" sz="2200" kern="1200" dirty="0"/>
            <a:t>Looking Ahead</a:t>
          </a:r>
        </a:p>
      </dsp:txBody>
      <dsp:txXfrm>
        <a:off x="4137429" y="2933920"/>
        <a:ext cx="2001899" cy="1327905"/>
      </dsp:txXfrm>
    </dsp:sp>
    <dsp:sp modelId="{E977106A-9DA6-40FF-BA8E-9FE137D0F24C}">
      <dsp:nvSpPr>
        <dsp:cNvPr id="0" name=""/>
        <dsp:cNvSpPr/>
      </dsp:nvSpPr>
      <dsp:spPr>
        <a:xfrm>
          <a:off x="1520858" y="3131853"/>
          <a:ext cx="1863297" cy="931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2311400">
            <a:lnSpc>
              <a:spcPct val="90000"/>
            </a:lnSpc>
            <a:spcBef>
              <a:spcPct val="0"/>
            </a:spcBef>
            <a:spcAft>
              <a:spcPct val="35000"/>
            </a:spcAft>
          </a:pPr>
          <a:r>
            <a:rPr lang="en-US" sz="5200" kern="1200" dirty="0"/>
            <a:t>Future</a:t>
          </a:r>
        </a:p>
      </dsp:txBody>
      <dsp:txXfrm>
        <a:off x="1520858" y="3131853"/>
        <a:ext cx="1863297" cy="9315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30AB4-56D6-41DD-B505-9250DA6D567F}">
      <dsp:nvSpPr>
        <dsp:cNvPr id="0" name=""/>
        <dsp:cNvSpPr/>
      </dsp:nvSpPr>
      <dsp:spPr>
        <a:xfrm rot="21300000">
          <a:off x="23383" y="1738075"/>
          <a:ext cx="7573232" cy="867249"/>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C9B035-A5D0-4D3E-AEBE-11E39F075033}">
      <dsp:nvSpPr>
        <dsp:cNvPr id="0" name=""/>
        <dsp:cNvSpPr/>
      </dsp:nvSpPr>
      <dsp:spPr>
        <a:xfrm>
          <a:off x="914400" y="217170"/>
          <a:ext cx="2286000" cy="1737360"/>
        </a:xfrm>
        <a:prstGeom prst="downArrow">
          <a:avLst/>
        </a:prstGeom>
        <a:solidFill>
          <a:srgbClr val="29DFE3"/>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4AF98EC1-2761-4027-963B-6CEBA1101090}">
      <dsp:nvSpPr>
        <dsp:cNvPr id="0" name=""/>
        <dsp:cNvSpPr/>
      </dsp:nvSpPr>
      <dsp:spPr>
        <a:xfrm>
          <a:off x="4038600" y="0"/>
          <a:ext cx="2438400" cy="1824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a:t>Student Training</a:t>
          </a:r>
        </a:p>
      </dsp:txBody>
      <dsp:txXfrm>
        <a:off x="4038600" y="0"/>
        <a:ext cx="2438400" cy="1824228"/>
      </dsp:txXfrm>
    </dsp:sp>
    <dsp:sp modelId="{0511B6FA-B5CC-4F46-8276-91B03D23736B}">
      <dsp:nvSpPr>
        <dsp:cNvPr id="0" name=""/>
        <dsp:cNvSpPr/>
      </dsp:nvSpPr>
      <dsp:spPr>
        <a:xfrm>
          <a:off x="4419599" y="2388870"/>
          <a:ext cx="2286000" cy="1737360"/>
        </a:xfrm>
        <a:prstGeom prst="upArrow">
          <a:avLst/>
        </a:prstGeom>
        <a:solidFill>
          <a:srgbClr val="6954B8"/>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31F57524-43DC-466D-8482-CD8A8EABF3DF}">
      <dsp:nvSpPr>
        <dsp:cNvPr id="0" name=""/>
        <dsp:cNvSpPr/>
      </dsp:nvSpPr>
      <dsp:spPr>
        <a:xfrm>
          <a:off x="1143000" y="2519172"/>
          <a:ext cx="2438400" cy="1824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a:t>Community Need</a:t>
          </a:r>
        </a:p>
      </dsp:txBody>
      <dsp:txXfrm>
        <a:off x="1143000" y="2519172"/>
        <a:ext cx="2438400" cy="18242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B5FE7-231F-469B-B8DE-A7F750C03486}">
      <dsp:nvSpPr>
        <dsp:cNvPr id="0" name=""/>
        <dsp:cNvSpPr/>
      </dsp:nvSpPr>
      <dsp:spPr>
        <a:xfrm>
          <a:off x="106984" y="2181"/>
          <a:ext cx="2607741" cy="1564645"/>
        </a:xfrm>
        <a:prstGeom prst="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effectLst>
                <a:outerShdw blurRad="38100" dist="38100" dir="2700000" algn="tl">
                  <a:srgbClr val="000000">
                    <a:alpha val="43137"/>
                  </a:srgbClr>
                </a:outerShdw>
              </a:effectLst>
            </a:rPr>
            <a:t>IAIP and Strategic Goals</a:t>
          </a:r>
        </a:p>
      </dsp:txBody>
      <dsp:txXfrm>
        <a:off x="106984" y="2181"/>
        <a:ext cx="2607741" cy="1564645"/>
      </dsp:txXfrm>
    </dsp:sp>
    <dsp:sp modelId="{0E02DE12-8D3A-4C28-8A2E-B5A5B889786A}">
      <dsp:nvSpPr>
        <dsp:cNvPr id="0" name=""/>
        <dsp:cNvSpPr/>
      </dsp:nvSpPr>
      <dsp:spPr>
        <a:xfrm>
          <a:off x="2975500" y="2181"/>
          <a:ext cx="2607741" cy="1564645"/>
        </a:xfrm>
        <a:prstGeom prst="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effectLst>
                <a:outerShdw blurRad="38100" dist="38100" dir="2700000" algn="tl">
                  <a:srgbClr val="000000">
                    <a:alpha val="43137"/>
                  </a:srgbClr>
                </a:outerShdw>
              </a:effectLst>
            </a:rPr>
            <a:t>Approval process and other requirements</a:t>
          </a:r>
        </a:p>
      </dsp:txBody>
      <dsp:txXfrm>
        <a:off x="2975500" y="2181"/>
        <a:ext cx="2607741" cy="1564645"/>
      </dsp:txXfrm>
    </dsp:sp>
    <dsp:sp modelId="{2C9EB344-004A-425B-AD08-4CC4CCA0A878}">
      <dsp:nvSpPr>
        <dsp:cNvPr id="0" name=""/>
        <dsp:cNvSpPr/>
      </dsp:nvSpPr>
      <dsp:spPr>
        <a:xfrm>
          <a:off x="5844016" y="2181"/>
          <a:ext cx="2607741" cy="1564645"/>
        </a:xfrm>
        <a:prstGeom prst="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effectLst>
                <a:outerShdw blurRad="38100" dist="38100" dir="2700000" algn="tl">
                  <a:srgbClr val="000000">
                    <a:alpha val="43137"/>
                  </a:srgbClr>
                </a:outerShdw>
              </a:effectLst>
            </a:rPr>
            <a:t>Clear SOC Code Identified</a:t>
          </a:r>
        </a:p>
      </dsp:txBody>
      <dsp:txXfrm>
        <a:off x="5844016" y="2181"/>
        <a:ext cx="2607741" cy="1564645"/>
      </dsp:txXfrm>
    </dsp:sp>
    <dsp:sp modelId="{1CA98EDC-A0B0-4CD0-B353-8D848B2987F2}">
      <dsp:nvSpPr>
        <dsp:cNvPr id="0" name=""/>
        <dsp:cNvSpPr/>
      </dsp:nvSpPr>
      <dsp:spPr>
        <a:xfrm>
          <a:off x="1541242" y="1827601"/>
          <a:ext cx="2607741" cy="1564645"/>
        </a:xfrm>
        <a:prstGeom prst="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effectLst>
                <a:outerShdw blurRad="38100" dist="38100" dir="2700000" algn="tl">
                  <a:srgbClr val="000000">
                    <a:alpha val="43137"/>
                  </a:srgbClr>
                </a:outerShdw>
              </a:effectLst>
            </a:rPr>
            <a:t>Employment Trends Overall in Community </a:t>
          </a:r>
        </a:p>
      </dsp:txBody>
      <dsp:txXfrm>
        <a:off x="1541242" y="1827601"/>
        <a:ext cx="2607741" cy="1564645"/>
      </dsp:txXfrm>
    </dsp:sp>
    <dsp:sp modelId="{FAF3AB81-F7D7-43B3-8C32-20CCC412FCBC}">
      <dsp:nvSpPr>
        <dsp:cNvPr id="0" name=""/>
        <dsp:cNvSpPr/>
      </dsp:nvSpPr>
      <dsp:spPr>
        <a:xfrm>
          <a:off x="4409758" y="1827601"/>
          <a:ext cx="2607741" cy="1564645"/>
        </a:xfrm>
        <a:prstGeom prst="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effectLst>
                <a:outerShdw blurRad="38100" dist="38100" dir="2700000" algn="tl">
                  <a:srgbClr val="000000">
                    <a:alpha val="43137"/>
                  </a:srgbClr>
                </a:outerShdw>
              </a:effectLst>
            </a:rPr>
            <a:t>Importance of Clear Outcomes</a:t>
          </a:r>
        </a:p>
      </dsp:txBody>
      <dsp:txXfrm>
        <a:off x="4409758" y="1827601"/>
        <a:ext cx="2607741" cy="15646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8E8FB-A380-4907-8EA3-91F7A8F73D26}">
      <dsp:nvSpPr>
        <dsp:cNvPr id="0" name=""/>
        <dsp:cNvSpPr/>
      </dsp:nvSpPr>
      <dsp:spPr>
        <a:xfrm>
          <a:off x="3859969" y="2293479"/>
          <a:ext cx="2803141" cy="2803141"/>
        </a:xfrm>
        <a:prstGeom prst="gear9">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latin typeface="Segoe UI" panose="020B0502040204020203" pitchFamily="34" charset="0"/>
              <a:ea typeface="Segoe UI" panose="020B0502040204020203" pitchFamily="34" charset="0"/>
              <a:cs typeface="Segoe UI" panose="020B0502040204020203" pitchFamily="34" charset="0"/>
            </a:rPr>
            <a:t>Educational Administration</a:t>
          </a:r>
        </a:p>
      </dsp:txBody>
      <dsp:txXfrm>
        <a:off x="4423525" y="2950101"/>
        <a:ext cx="1676029" cy="1440873"/>
      </dsp:txXfrm>
    </dsp:sp>
    <dsp:sp modelId="{0EDBE9A3-87DE-48EE-915F-814539F6B076}">
      <dsp:nvSpPr>
        <dsp:cNvPr id="0" name=""/>
        <dsp:cNvSpPr/>
      </dsp:nvSpPr>
      <dsp:spPr>
        <a:xfrm>
          <a:off x="3414014" y="4042212"/>
          <a:ext cx="1962198" cy="103852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accent2">
                  <a:lumMod val="50000"/>
                </a:schemeClr>
              </a:solidFill>
              <a:latin typeface="Segoe UI" panose="020B0502040204020203" pitchFamily="34" charset="0"/>
              <a:ea typeface="Segoe UI" panose="020B0502040204020203" pitchFamily="34" charset="0"/>
              <a:cs typeface="Segoe UI" panose="020B0502040204020203" pitchFamily="34" charset="0"/>
            </a:rPr>
            <a:t>Dir of Education</a:t>
          </a:r>
        </a:p>
        <a:p>
          <a:pPr marL="171450" lvl="1" indent="-171450" algn="l" defTabSz="711200">
            <a:lnSpc>
              <a:spcPct val="90000"/>
            </a:lnSpc>
            <a:spcBef>
              <a:spcPct val="0"/>
            </a:spcBef>
            <a:spcAft>
              <a:spcPct val="15000"/>
            </a:spcAft>
            <a:buChar char="••"/>
          </a:pPr>
          <a:r>
            <a:rPr lang="en-US" sz="1600" b="1" kern="1200" dirty="0">
              <a:solidFill>
                <a:schemeClr val="accent2">
                  <a:lumMod val="50000"/>
                </a:schemeClr>
              </a:solidFill>
              <a:latin typeface="Segoe UI" panose="020B0502040204020203" pitchFamily="34" charset="0"/>
              <a:ea typeface="Segoe UI" panose="020B0502040204020203" pitchFamily="34" charset="0"/>
              <a:cs typeface="Segoe UI" panose="020B0502040204020203" pitchFamily="34" charset="0"/>
            </a:rPr>
            <a:t>Program Chair</a:t>
          </a:r>
        </a:p>
        <a:p>
          <a:pPr marL="171450" lvl="1" indent="-171450" algn="l" defTabSz="711200">
            <a:lnSpc>
              <a:spcPct val="90000"/>
            </a:lnSpc>
            <a:spcBef>
              <a:spcPct val="0"/>
            </a:spcBef>
            <a:spcAft>
              <a:spcPct val="15000"/>
            </a:spcAft>
            <a:buChar char="••"/>
          </a:pPr>
          <a:r>
            <a:rPr lang="en-US" sz="1600" b="1" kern="1200" dirty="0">
              <a:solidFill>
                <a:schemeClr val="accent2">
                  <a:lumMod val="50000"/>
                </a:schemeClr>
              </a:solidFill>
              <a:latin typeface="Segoe UI" panose="020B0502040204020203" pitchFamily="34" charset="0"/>
              <a:ea typeface="Segoe UI" panose="020B0502040204020203" pitchFamily="34" charset="0"/>
              <a:cs typeface="Segoe UI" panose="020B0502040204020203" pitchFamily="34" charset="0"/>
            </a:rPr>
            <a:t>LRS Coordinator</a:t>
          </a:r>
        </a:p>
      </dsp:txBody>
      <dsp:txXfrm>
        <a:off x="3444431" y="4072629"/>
        <a:ext cx="1901364" cy="977689"/>
      </dsp:txXfrm>
    </dsp:sp>
    <dsp:sp modelId="{1229C817-F9ED-49C3-A5E2-84CB64CE4AF3}">
      <dsp:nvSpPr>
        <dsp:cNvPr id="0" name=""/>
        <dsp:cNvSpPr/>
      </dsp:nvSpPr>
      <dsp:spPr>
        <a:xfrm>
          <a:off x="2229050" y="1630918"/>
          <a:ext cx="2038648" cy="2038648"/>
        </a:xfrm>
        <a:prstGeom prst="gear6">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latin typeface="Segoe UI" panose="020B0502040204020203" pitchFamily="34" charset="0"/>
              <a:ea typeface="Segoe UI" panose="020B0502040204020203" pitchFamily="34" charset="0"/>
              <a:cs typeface="Segoe UI" panose="020B0502040204020203" pitchFamily="34" charset="0"/>
            </a:rPr>
            <a:t>Faculty</a:t>
          </a:r>
        </a:p>
      </dsp:txBody>
      <dsp:txXfrm>
        <a:off x="2742286" y="2147256"/>
        <a:ext cx="1012176" cy="1005972"/>
      </dsp:txXfrm>
    </dsp:sp>
    <dsp:sp modelId="{0EB54E84-994D-4789-BB05-38E8AED98729}">
      <dsp:nvSpPr>
        <dsp:cNvPr id="0" name=""/>
        <dsp:cNvSpPr/>
      </dsp:nvSpPr>
      <dsp:spPr>
        <a:xfrm>
          <a:off x="1566489" y="2934296"/>
          <a:ext cx="1783817" cy="471923"/>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accent3">
                  <a:lumMod val="50000"/>
                </a:schemeClr>
              </a:solidFill>
              <a:effectLst/>
              <a:latin typeface="Segoe UI" panose="020B0502040204020203" pitchFamily="34" charset="0"/>
              <a:ea typeface="Segoe UI" panose="020B0502040204020203" pitchFamily="34" charset="0"/>
              <a:cs typeface="Segoe UI" panose="020B0502040204020203" pitchFamily="34" charset="0"/>
            </a:rPr>
            <a:t>Qualifications</a:t>
          </a:r>
        </a:p>
      </dsp:txBody>
      <dsp:txXfrm>
        <a:off x="1580311" y="2948118"/>
        <a:ext cx="1756173" cy="444279"/>
      </dsp:txXfrm>
    </dsp:sp>
    <dsp:sp modelId="{B5426F4D-2F88-4634-A3F2-1D012428157B}">
      <dsp:nvSpPr>
        <dsp:cNvPr id="0" name=""/>
        <dsp:cNvSpPr/>
      </dsp:nvSpPr>
      <dsp:spPr>
        <a:xfrm rot="20700000">
          <a:off x="3370901" y="224459"/>
          <a:ext cx="1997458" cy="1997458"/>
        </a:xfrm>
        <a:prstGeom prst="gear6">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1" kern="1200" dirty="0">
              <a:latin typeface="Segoe UI" panose="020B0502040204020203" pitchFamily="34" charset="0"/>
              <a:ea typeface="Segoe UI" panose="020B0502040204020203" pitchFamily="34" charset="0"/>
              <a:cs typeface="Segoe UI" panose="020B0502040204020203" pitchFamily="34" charset="0"/>
            </a:rPr>
            <a:t>Student Services</a:t>
          </a:r>
        </a:p>
      </dsp:txBody>
      <dsp:txXfrm rot="-20700000">
        <a:off x="3809002" y="662560"/>
        <a:ext cx="1121256" cy="1121256"/>
      </dsp:txXfrm>
    </dsp:sp>
    <dsp:sp modelId="{E9497E3B-4486-4F26-96BA-8FC6E7EBA2B5}">
      <dsp:nvSpPr>
        <dsp:cNvPr id="0" name=""/>
        <dsp:cNvSpPr/>
      </dsp:nvSpPr>
      <dsp:spPr>
        <a:xfrm>
          <a:off x="3654458" y="1864760"/>
          <a:ext cx="3588020" cy="3588020"/>
        </a:xfrm>
        <a:prstGeom prst="circularArrow">
          <a:avLst>
            <a:gd name="adj1" fmla="val 4687"/>
            <a:gd name="adj2" fmla="val 299029"/>
            <a:gd name="adj3" fmla="val 2534189"/>
            <a:gd name="adj4" fmla="val 15822982"/>
            <a:gd name="adj5" fmla="val 5469"/>
          </a:avLst>
        </a:prstGeom>
        <a:solidFill>
          <a:schemeClr val="accent2">
            <a:hueOff val="0"/>
            <a:satOff val="0"/>
            <a:lumOff val="0"/>
            <a:alphaOff val="0"/>
          </a:scheme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1">
          <a:scrgbClr r="0" g="0" b="0"/>
        </a:effectRef>
        <a:fontRef idx="minor">
          <a:schemeClr val="lt1"/>
        </a:fontRef>
      </dsp:style>
    </dsp:sp>
    <dsp:sp modelId="{7BF512A7-7825-4B4B-A819-7924051D24F1}">
      <dsp:nvSpPr>
        <dsp:cNvPr id="0" name=""/>
        <dsp:cNvSpPr/>
      </dsp:nvSpPr>
      <dsp:spPr>
        <a:xfrm>
          <a:off x="1868009" y="1175970"/>
          <a:ext cx="2606921" cy="2606921"/>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1">
          <a:scrgbClr r="0" g="0" b="0"/>
        </a:effectRef>
        <a:fontRef idx="minor">
          <a:schemeClr val="lt1"/>
        </a:fontRef>
      </dsp:style>
    </dsp:sp>
    <dsp:sp modelId="{C537EE1C-8DA3-4FEA-BB48-5A384C502B0F}">
      <dsp:nvSpPr>
        <dsp:cNvPr id="0" name=""/>
        <dsp:cNvSpPr/>
      </dsp:nvSpPr>
      <dsp:spPr>
        <a:xfrm>
          <a:off x="2908868" y="-216931"/>
          <a:ext cx="2810785" cy="2810785"/>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9CA22-2062-469D-8A7C-3CF78B504B0F}">
      <dsp:nvSpPr>
        <dsp:cNvPr id="0" name=""/>
        <dsp:cNvSpPr/>
      </dsp:nvSpPr>
      <dsp:spPr>
        <a:xfrm>
          <a:off x="4129" y="163144"/>
          <a:ext cx="2112485" cy="102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a:lnSpc>
              <a:spcPct val="90000"/>
            </a:lnSpc>
            <a:spcBef>
              <a:spcPct val="0"/>
            </a:spcBef>
            <a:spcAft>
              <a:spcPct val="35000"/>
            </a:spcAft>
          </a:pPr>
          <a:r>
            <a:rPr lang="en-US" sz="2000" b="1" kern="1200" dirty="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Program Design &amp; Development</a:t>
          </a:r>
          <a:endParaRPr lang="en-US" sz="2000" kern="1200" dirty="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dsp:txBody>
      <dsp:txXfrm>
        <a:off x="4129" y="163144"/>
        <a:ext cx="2112485" cy="1029600"/>
      </dsp:txXfrm>
    </dsp:sp>
    <dsp:sp modelId="{0116E2C0-8F4F-41F1-990F-961417689292}">
      <dsp:nvSpPr>
        <dsp:cNvPr id="0" name=""/>
        <dsp:cNvSpPr/>
      </dsp:nvSpPr>
      <dsp:spPr>
        <a:xfrm>
          <a:off x="2116614" y="163144"/>
          <a:ext cx="422497" cy="1029600"/>
        </a:xfrm>
        <a:prstGeom prst="leftBrace">
          <a:avLst>
            <a:gd name="adj1" fmla="val 35000"/>
            <a:gd name="adj2" fmla="val 50000"/>
          </a:avLst>
        </a:prstGeom>
        <a:noFill/>
        <a:ln w="25400" cap="flat" cmpd="sng" algn="ctr">
          <a:solidFill>
            <a:schemeClr val="accent4">
              <a:hueOff val="0"/>
              <a:satOff val="0"/>
              <a:lumOff val="0"/>
              <a:alphaOff val="0"/>
            </a:schemeClr>
          </a:solidFill>
          <a:prstDash val="solid"/>
        </a:ln>
        <a:effectLst>
          <a:outerShdw blurRad="50800" dist="38100" algn="l" rotWithShape="0">
            <a:prstClr val="black">
              <a:alpha val="40000"/>
            </a:prstClr>
          </a:outerShdw>
        </a:effectLst>
      </dsp:spPr>
      <dsp:style>
        <a:lnRef idx="2">
          <a:scrgbClr r="0" g="0" b="0"/>
        </a:lnRef>
        <a:fillRef idx="0">
          <a:scrgbClr r="0" g="0" b="0"/>
        </a:fillRef>
        <a:effectRef idx="0">
          <a:scrgbClr r="0" g="0" b="0"/>
        </a:effectRef>
        <a:fontRef idx="minor"/>
      </dsp:style>
    </dsp:sp>
    <dsp:sp modelId="{655A5FD0-5597-4DE7-B2B5-0B5B814D26AC}">
      <dsp:nvSpPr>
        <dsp:cNvPr id="0" name=""/>
        <dsp:cNvSpPr/>
      </dsp:nvSpPr>
      <dsp:spPr>
        <a:xfrm>
          <a:off x="2708110" y="163144"/>
          <a:ext cx="5745959" cy="102960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latin typeface="Segoe UI" panose="020B0502040204020203" pitchFamily="34" charset="0"/>
              <a:ea typeface="Segoe UI" panose="020B0502040204020203" pitchFamily="34" charset="0"/>
              <a:cs typeface="Segoe UI" panose="020B0502040204020203" pitchFamily="34" charset="0"/>
            </a:rPr>
            <a:t>Established process for the design and development of the school’s training </a:t>
          </a:r>
        </a:p>
      </dsp:txBody>
      <dsp:txXfrm>
        <a:off x="2708110" y="163144"/>
        <a:ext cx="5745959" cy="1029600"/>
      </dsp:txXfrm>
    </dsp:sp>
    <dsp:sp modelId="{5C22D48D-AB65-4984-A32E-6D83FCBE8FB2}">
      <dsp:nvSpPr>
        <dsp:cNvPr id="0" name=""/>
        <dsp:cNvSpPr/>
      </dsp:nvSpPr>
      <dsp:spPr>
        <a:xfrm>
          <a:off x="4129" y="1250344"/>
          <a:ext cx="2112485" cy="102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a:lnSpc>
              <a:spcPct val="90000"/>
            </a:lnSpc>
            <a:spcBef>
              <a:spcPct val="0"/>
            </a:spcBef>
            <a:spcAft>
              <a:spcPct val="35000"/>
            </a:spcAft>
          </a:pPr>
          <a:r>
            <a:rPr lang="en-US" sz="2000" b="1" kern="1200" dirty="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Program Length &amp; Organization</a:t>
          </a:r>
          <a:endParaRPr lang="en-US" sz="2000" kern="1200" dirty="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dsp:txBody>
      <dsp:txXfrm>
        <a:off x="4129" y="1250344"/>
        <a:ext cx="2112485" cy="1029600"/>
      </dsp:txXfrm>
    </dsp:sp>
    <dsp:sp modelId="{76B26471-F62D-4938-A11D-C95D400C6C65}">
      <dsp:nvSpPr>
        <dsp:cNvPr id="0" name=""/>
        <dsp:cNvSpPr/>
      </dsp:nvSpPr>
      <dsp:spPr>
        <a:xfrm>
          <a:off x="2116614" y="1250344"/>
          <a:ext cx="422497" cy="1029600"/>
        </a:xfrm>
        <a:prstGeom prst="leftBrace">
          <a:avLst>
            <a:gd name="adj1" fmla="val 35000"/>
            <a:gd name="adj2" fmla="val 50000"/>
          </a:avLst>
        </a:prstGeom>
        <a:noFill/>
        <a:ln w="25400" cap="flat" cmpd="sng" algn="ctr">
          <a:solidFill>
            <a:schemeClr val="accent4">
              <a:hueOff val="0"/>
              <a:satOff val="0"/>
              <a:lumOff val="0"/>
              <a:alphaOff val="0"/>
            </a:schemeClr>
          </a:solidFill>
          <a:prstDash val="solid"/>
        </a:ln>
        <a:effectLst>
          <a:outerShdw blurRad="50800" dist="38100" algn="l" rotWithShape="0">
            <a:prstClr val="black">
              <a:alpha val="40000"/>
            </a:prstClr>
          </a:outerShdw>
        </a:effectLst>
      </dsp:spPr>
      <dsp:style>
        <a:lnRef idx="2">
          <a:scrgbClr r="0" g="0" b="0"/>
        </a:lnRef>
        <a:fillRef idx="0">
          <a:scrgbClr r="0" g="0" b="0"/>
        </a:fillRef>
        <a:effectRef idx="0">
          <a:scrgbClr r="0" g="0" b="0"/>
        </a:effectRef>
        <a:fontRef idx="minor"/>
      </dsp:style>
    </dsp:sp>
    <dsp:sp modelId="{012AE1BF-8415-43CC-89BB-1F235BD942DE}">
      <dsp:nvSpPr>
        <dsp:cNvPr id="0" name=""/>
        <dsp:cNvSpPr/>
      </dsp:nvSpPr>
      <dsp:spPr>
        <a:xfrm>
          <a:off x="2708110" y="1250344"/>
          <a:ext cx="5745959" cy="1029600"/>
        </a:xfrm>
        <a:prstGeom prst="rect">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latin typeface="Segoe UI" panose="020B0502040204020203" pitchFamily="34" charset="0"/>
              <a:ea typeface="Segoe UI" panose="020B0502040204020203" pitchFamily="34" charset="0"/>
              <a:cs typeface="Segoe UI" panose="020B0502040204020203" pitchFamily="34" charset="0"/>
            </a:rPr>
            <a:t>Appropriate to enable students to acquire skills necessary for initial employment</a:t>
          </a:r>
        </a:p>
      </dsp:txBody>
      <dsp:txXfrm>
        <a:off x="2708110" y="1250344"/>
        <a:ext cx="5745959" cy="1029600"/>
      </dsp:txXfrm>
    </dsp:sp>
    <dsp:sp modelId="{E314E7E4-E345-4654-B0E9-EB8EE1228194}">
      <dsp:nvSpPr>
        <dsp:cNvPr id="0" name=""/>
        <dsp:cNvSpPr/>
      </dsp:nvSpPr>
      <dsp:spPr>
        <a:xfrm>
          <a:off x="4129" y="2439019"/>
          <a:ext cx="2112485" cy="405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a:lnSpc>
              <a:spcPct val="90000"/>
            </a:lnSpc>
            <a:spcBef>
              <a:spcPct val="0"/>
            </a:spcBef>
            <a:spcAft>
              <a:spcPct val="35000"/>
            </a:spcAft>
          </a:pPr>
          <a:r>
            <a:rPr lang="en-US" sz="2000" b="1" kern="1200" dirty="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Curriculum</a:t>
          </a:r>
          <a:endParaRPr lang="en-US" sz="2000" kern="1200" dirty="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dsp:txBody>
      <dsp:txXfrm>
        <a:off x="4129" y="2439019"/>
        <a:ext cx="2112485" cy="405899"/>
      </dsp:txXfrm>
    </dsp:sp>
    <dsp:sp modelId="{F0850440-EE9D-42B4-BF56-1789DDAE61CA}">
      <dsp:nvSpPr>
        <dsp:cNvPr id="0" name=""/>
        <dsp:cNvSpPr/>
      </dsp:nvSpPr>
      <dsp:spPr>
        <a:xfrm>
          <a:off x="2116614" y="2337544"/>
          <a:ext cx="422497" cy="608849"/>
        </a:xfrm>
        <a:prstGeom prst="leftBrace">
          <a:avLst>
            <a:gd name="adj1" fmla="val 35000"/>
            <a:gd name="adj2" fmla="val 50000"/>
          </a:avLst>
        </a:prstGeom>
        <a:noFill/>
        <a:ln w="25400" cap="flat" cmpd="sng" algn="ctr">
          <a:solidFill>
            <a:schemeClr val="accent4">
              <a:hueOff val="0"/>
              <a:satOff val="0"/>
              <a:lumOff val="0"/>
              <a:alphaOff val="0"/>
            </a:schemeClr>
          </a:solidFill>
          <a:prstDash val="solid"/>
        </a:ln>
        <a:effectLst>
          <a:outerShdw blurRad="50800" dist="38100" algn="l" rotWithShape="0">
            <a:prstClr val="black">
              <a:alpha val="40000"/>
            </a:prstClr>
          </a:outerShdw>
        </a:effectLst>
      </dsp:spPr>
      <dsp:style>
        <a:lnRef idx="2">
          <a:scrgbClr r="0" g="0" b="0"/>
        </a:lnRef>
        <a:fillRef idx="0">
          <a:scrgbClr r="0" g="0" b="0"/>
        </a:fillRef>
        <a:effectRef idx="0">
          <a:scrgbClr r="0" g="0" b="0"/>
        </a:effectRef>
        <a:fontRef idx="minor"/>
      </dsp:style>
    </dsp:sp>
    <dsp:sp modelId="{7ED49AD2-64C3-4CDF-8197-2B235234AEDE}">
      <dsp:nvSpPr>
        <dsp:cNvPr id="0" name=""/>
        <dsp:cNvSpPr/>
      </dsp:nvSpPr>
      <dsp:spPr>
        <a:xfrm>
          <a:off x="2708110" y="2337544"/>
          <a:ext cx="5745959" cy="608849"/>
        </a:xfrm>
        <a:prstGeom prst="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latin typeface="Segoe UI" panose="020B0502040204020203" pitchFamily="34" charset="0"/>
              <a:ea typeface="Segoe UI" panose="020B0502040204020203" pitchFamily="34" charset="0"/>
              <a:cs typeface="Segoe UI" panose="020B0502040204020203" pitchFamily="34" charset="0"/>
            </a:rPr>
            <a:t>Detailed and organized instructional outlines and course syllabi for each program</a:t>
          </a:r>
        </a:p>
      </dsp:txBody>
      <dsp:txXfrm>
        <a:off x="2708110" y="2337544"/>
        <a:ext cx="5745959" cy="608849"/>
      </dsp:txXfrm>
    </dsp:sp>
    <dsp:sp modelId="{61F8082E-767B-4514-8FB9-89E3DBF1B707}">
      <dsp:nvSpPr>
        <dsp:cNvPr id="0" name=""/>
        <dsp:cNvSpPr/>
      </dsp:nvSpPr>
      <dsp:spPr>
        <a:xfrm>
          <a:off x="4129" y="3105469"/>
          <a:ext cx="2112485" cy="405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a:lnSpc>
              <a:spcPct val="90000"/>
            </a:lnSpc>
            <a:spcBef>
              <a:spcPct val="0"/>
            </a:spcBef>
            <a:spcAft>
              <a:spcPct val="35000"/>
            </a:spcAft>
          </a:pPr>
          <a:r>
            <a:rPr lang="en-US" sz="2000" b="1" kern="1200" dirty="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Equipment</a:t>
          </a:r>
          <a:r>
            <a:rPr lang="en-US" sz="2000" kern="1200" dirty="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 </a:t>
          </a:r>
        </a:p>
      </dsp:txBody>
      <dsp:txXfrm>
        <a:off x="4129" y="3105469"/>
        <a:ext cx="2112485" cy="405899"/>
      </dsp:txXfrm>
    </dsp:sp>
    <dsp:sp modelId="{B2E65D03-3DF8-444E-9006-9ACCC2A20B8D}">
      <dsp:nvSpPr>
        <dsp:cNvPr id="0" name=""/>
        <dsp:cNvSpPr/>
      </dsp:nvSpPr>
      <dsp:spPr>
        <a:xfrm>
          <a:off x="2116614" y="3003994"/>
          <a:ext cx="422497" cy="608849"/>
        </a:xfrm>
        <a:prstGeom prst="leftBrace">
          <a:avLst>
            <a:gd name="adj1" fmla="val 35000"/>
            <a:gd name="adj2" fmla="val 50000"/>
          </a:avLst>
        </a:prstGeom>
        <a:noFill/>
        <a:ln w="25400" cap="flat" cmpd="sng" algn="ctr">
          <a:solidFill>
            <a:schemeClr val="accent4">
              <a:hueOff val="0"/>
              <a:satOff val="0"/>
              <a:lumOff val="0"/>
              <a:alphaOff val="0"/>
            </a:schemeClr>
          </a:solidFill>
          <a:prstDash val="solid"/>
        </a:ln>
        <a:effectLst>
          <a:outerShdw blurRad="50800" dist="38100" algn="l" rotWithShape="0">
            <a:prstClr val="black">
              <a:alpha val="40000"/>
            </a:prstClr>
          </a:outerShdw>
        </a:effectLst>
      </dsp:spPr>
      <dsp:style>
        <a:lnRef idx="2">
          <a:scrgbClr r="0" g="0" b="0"/>
        </a:lnRef>
        <a:fillRef idx="0">
          <a:scrgbClr r="0" g="0" b="0"/>
        </a:fillRef>
        <a:effectRef idx="0">
          <a:scrgbClr r="0" g="0" b="0"/>
        </a:effectRef>
        <a:fontRef idx="minor"/>
      </dsp:style>
    </dsp:sp>
    <dsp:sp modelId="{609CDE8E-FF64-448A-876E-F395228B83FD}">
      <dsp:nvSpPr>
        <dsp:cNvPr id="0" name=""/>
        <dsp:cNvSpPr/>
      </dsp:nvSpPr>
      <dsp:spPr>
        <a:xfrm>
          <a:off x="2708110" y="3003994"/>
          <a:ext cx="5745959" cy="608849"/>
        </a:xfrm>
        <a:prstGeom prst="rect">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latin typeface="Segoe UI" panose="020B0502040204020203" pitchFamily="34" charset="0"/>
              <a:ea typeface="Segoe UI" panose="020B0502040204020203" pitchFamily="34" charset="0"/>
              <a:cs typeface="Segoe UI" panose="020B0502040204020203" pitchFamily="34" charset="0"/>
            </a:rPr>
            <a:t>Comprehensive and reflect occupational practice;  sufficient to meet student needs; properly maintained</a:t>
          </a:r>
        </a:p>
      </dsp:txBody>
      <dsp:txXfrm>
        <a:off x="2708110" y="3003994"/>
        <a:ext cx="5745959" cy="608849"/>
      </dsp:txXfrm>
    </dsp:sp>
    <dsp:sp modelId="{BE146035-6365-4231-B549-6657F1212144}">
      <dsp:nvSpPr>
        <dsp:cNvPr id="0" name=""/>
        <dsp:cNvSpPr/>
      </dsp:nvSpPr>
      <dsp:spPr>
        <a:xfrm>
          <a:off x="4129" y="3748406"/>
          <a:ext cx="2112485" cy="71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a:lnSpc>
              <a:spcPct val="90000"/>
            </a:lnSpc>
            <a:spcBef>
              <a:spcPct val="0"/>
            </a:spcBef>
            <a:spcAft>
              <a:spcPct val="35000"/>
            </a:spcAft>
          </a:pPr>
          <a:r>
            <a:rPr lang="en-US" sz="2000" b="1" kern="1200" dirty="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Program Evaluation</a:t>
          </a:r>
          <a:r>
            <a:rPr lang="en-US" sz="2000" kern="1200" dirty="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 </a:t>
          </a:r>
        </a:p>
      </dsp:txBody>
      <dsp:txXfrm>
        <a:off x="4129" y="3748406"/>
        <a:ext cx="2112485" cy="712800"/>
      </dsp:txXfrm>
    </dsp:sp>
    <dsp:sp modelId="{102154A2-8EA7-4629-9812-C9CAB3A126E2}">
      <dsp:nvSpPr>
        <dsp:cNvPr id="0" name=""/>
        <dsp:cNvSpPr/>
      </dsp:nvSpPr>
      <dsp:spPr>
        <a:xfrm>
          <a:off x="2116614" y="3670444"/>
          <a:ext cx="422497" cy="868725"/>
        </a:xfrm>
        <a:prstGeom prst="leftBrace">
          <a:avLst>
            <a:gd name="adj1" fmla="val 35000"/>
            <a:gd name="adj2" fmla="val 50000"/>
          </a:avLst>
        </a:prstGeom>
        <a:noFill/>
        <a:ln w="25400" cap="flat" cmpd="sng" algn="ctr">
          <a:solidFill>
            <a:schemeClr val="accent4">
              <a:hueOff val="0"/>
              <a:satOff val="0"/>
              <a:lumOff val="0"/>
              <a:alphaOff val="0"/>
            </a:schemeClr>
          </a:solidFill>
          <a:prstDash val="solid"/>
        </a:ln>
        <a:effectLst>
          <a:outerShdw blurRad="50800" dist="38100" algn="l" rotWithShape="0">
            <a:prstClr val="black">
              <a:alpha val="40000"/>
            </a:prstClr>
          </a:outerShdw>
        </a:effectLst>
      </dsp:spPr>
      <dsp:style>
        <a:lnRef idx="2">
          <a:scrgbClr r="0" g="0" b="0"/>
        </a:lnRef>
        <a:fillRef idx="0">
          <a:scrgbClr r="0" g="0" b="0"/>
        </a:fillRef>
        <a:effectRef idx="0">
          <a:scrgbClr r="0" g="0" b="0"/>
        </a:effectRef>
        <a:fontRef idx="minor"/>
      </dsp:style>
    </dsp:sp>
    <dsp:sp modelId="{6232B1DA-2551-4487-9F1E-F6FEF28845E9}">
      <dsp:nvSpPr>
        <dsp:cNvPr id="0" name=""/>
        <dsp:cNvSpPr/>
      </dsp:nvSpPr>
      <dsp:spPr>
        <a:xfrm>
          <a:off x="2708110" y="3670444"/>
          <a:ext cx="5745959" cy="868725"/>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latin typeface="Segoe UI" panose="020B0502040204020203" pitchFamily="34" charset="0"/>
              <a:ea typeface="Segoe UI" panose="020B0502040204020203" pitchFamily="34" charset="0"/>
              <a:cs typeface="Segoe UI" panose="020B0502040204020203" pitchFamily="34" charset="0"/>
            </a:rPr>
            <a:t>Systematic and evidence-based process to evaluate and revise curriculum and course content – programmatic outcomes assessment</a:t>
          </a:r>
        </a:p>
      </dsp:txBody>
      <dsp:txXfrm>
        <a:off x="2708110" y="3670444"/>
        <a:ext cx="5745959" cy="8687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8A8518-D82F-4CF7-9DEC-60C8726630BD}">
      <dsp:nvSpPr>
        <dsp:cNvPr id="0" name=""/>
        <dsp:cNvSpPr/>
      </dsp:nvSpPr>
      <dsp:spPr>
        <a:xfrm>
          <a:off x="3316933" y="1962619"/>
          <a:ext cx="1492016" cy="14920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a:t>Culture Change</a:t>
          </a:r>
        </a:p>
      </dsp:txBody>
      <dsp:txXfrm>
        <a:off x="3535434" y="2181120"/>
        <a:ext cx="1055014" cy="1055014"/>
      </dsp:txXfrm>
    </dsp:sp>
    <dsp:sp modelId="{FA5F3DE1-B529-4A8F-AC87-04701F2E6749}">
      <dsp:nvSpPr>
        <dsp:cNvPr id="0" name=""/>
        <dsp:cNvSpPr/>
      </dsp:nvSpPr>
      <dsp:spPr>
        <a:xfrm rot="16200000">
          <a:off x="3837366" y="1720520"/>
          <a:ext cx="451149" cy="33050"/>
        </a:xfrm>
        <a:custGeom>
          <a:avLst/>
          <a:gdLst/>
          <a:ahLst/>
          <a:cxnLst/>
          <a:rect l="0" t="0" r="0" b="0"/>
          <a:pathLst>
            <a:path>
              <a:moveTo>
                <a:pt x="0" y="16525"/>
              </a:moveTo>
              <a:lnTo>
                <a:pt x="451149" y="16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51662" y="1725766"/>
        <a:ext cx="22557" cy="22557"/>
      </dsp:txXfrm>
    </dsp:sp>
    <dsp:sp modelId="{16934D73-D9EF-46E8-AC04-60C99D0B76DC}">
      <dsp:nvSpPr>
        <dsp:cNvPr id="0" name=""/>
        <dsp:cNvSpPr/>
      </dsp:nvSpPr>
      <dsp:spPr>
        <a:xfrm>
          <a:off x="3316933" y="19454"/>
          <a:ext cx="1492016" cy="1492016"/>
        </a:xfrm>
        <a:prstGeom prst="ellipse">
          <a:avLst/>
        </a:prstGeom>
        <a:solidFill>
          <a:srgbClr val="6954B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Evaluate Curriculum</a:t>
          </a:r>
        </a:p>
      </dsp:txBody>
      <dsp:txXfrm>
        <a:off x="3535434" y="237955"/>
        <a:ext cx="1055014" cy="1055014"/>
      </dsp:txXfrm>
    </dsp:sp>
    <dsp:sp modelId="{4A134F17-B0A9-4394-89F2-004FD88EF9C3}">
      <dsp:nvSpPr>
        <dsp:cNvPr id="0" name=""/>
        <dsp:cNvSpPr/>
      </dsp:nvSpPr>
      <dsp:spPr>
        <a:xfrm>
          <a:off x="4808949" y="2692102"/>
          <a:ext cx="451149" cy="33050"/>
        </a:xfrm>
        <a:custGeom>
          <a:avLst/>
          <a:gdLst/>
          <a:ahLst/>
          <a:cxnLst/>
          <a:rect l="0" t="0" r="0" b="0"/>
          <a:pathLst>
            <a:path>
              <a:moveTo>
                <a:pt x="0" y="16525"/>
              </a:moveTo>
              <a:lnTo>
                <a:pt x="451149" y="16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023245" y="2697349"/>
        <a:ext cx="22557" cy="22557"/>
      </dsp:txXfrm>
    </dsp:sp>
    <dsp:sp modelId="{6F29D434-6863-4DF4-A0F6-2C707AE8720A}">
      <dsp:nvSpPr>
        <dsp:cNvPr id="0" name=""/>
        <dsp:cNvSpPr/>
      </dsp:nvSpPr>
      <dsp:spPr>
        <a:xfrm>
          <a:off x="5260098" y="1962619"/>
          <a:ext cx="1492016" cy="1492016"/>
        </a:xfrm>
        <a:prstGeom prst="ellipse">
          <a:avLst/>
        </a:prstGeom>
        <a:solidFill>
          <a:srgbClr val="29DF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Future Budget Allocations</a:t>
          </a:r>
        </a:p>
      </dsp:txBody>
      <dsp:txXfrm>
        <a:off x="5478599" y="2181120"/>
        <a:ext cx="1055014" cy="1055014"/>
      </dsp:txXfrm>
    </dsp:sp>
    <dsp:sp modelId="{C11C4217-DDFB-4A14-B772-23727B93FB00}">
      <dsp:nvSpPr>
        <dsp:cNvPr id="0" name=""/>
        <dsp:cNvSpPr/>
      </dsp:nvSpPr>
      <dsp:spPr>
        <a:xfrm rot="5400000">
          <a:off x="3837366" y="3663685"/>
          <a:ext cx="451149" cy="33050"/>
        </a:xfrm>
        <a:custGeom>
          <a:avLst/>
          <a:gdLst/>
          <a:ahLst/>
          <a:cxnLst/>
          <a:rect l="0" t="0" r="0" b="0"/>
          <a:pathLst>
            <a:path>
              <a:moveTo>
                <a:pt x="0" y="16525"/>
              </a:moveTo>
              <a:lnTo>
                <a:pt x="451149" y="16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51662" y="3668932"/>
        <a:ext cx="22557" cy="22557"/>
      </dsp:txXfrm>
    </dsp:sp>
    <dsp:sp modelId="{518D6071-A6A1-49F3-AD6A-252AFB329456}">
      <dsp:nvSpPr>
        <dsp:cNvPr id="0" name=""/>
        <dsp:cNvSpPr/>
      </dsp:nvSpPr>
      <dsp:spPr>
        <a:xfrm>
          <a:off x="3316933" y="3905785"/>
          <a:ext cx="1492016" cy="1492016"/>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Facilities (Need to Expand)</a:t>
          </a:r>
        </a:p>
      </dsp:txBody>
      <dsp:txXfrm>
        <a:off x="3535434" y="4124286"/>
        <a:ext cx="1055014" cy="1055014"/>
      </dsp:txXfrm>
    </dsp:sp>
    <dsp:sp modelId="{266BEABA-D937-46FF-AB93-755EC1D31035}">
      <dsp:nvSpPr>
        <dsp:cNvPr id="0" name=""/>
        <dsp:cNvSpPr/>
      </dsp:nvSpPr>
      <dsp:spPr>
        <a:xfrm rot="10800000">
          <a:off x="2865784" y="2692102"/>
          <a:ext cx="451149" cy="33050"/>
        </a:xfrm>
        <a:custGeom>
          <a:avLst/>
          <a:gdLst/>
          <a:ahLst/>
          <a:cxnLst/>
          <a:rect l="0" t="0" r="0" b="0"/>
          <a:pathLst>
            <a:path>
              <a:moveTo>
                <a:pt x="0" y="16525"/>
              </a:moveTo>
              <a:lnTo>
                <a:pt x="451149" y="16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080080" y="2697349"/>
        <a:ext cx="22557" cy="22557"/>
      </dsp:txXfrm>
    </dsp:sp>
    <dsp:sp modelId="{4D460F32-423D-47D5-B284-5DA892C3B195}">
      <dsp:nvSpPr>
        <dsp:cNvPr id="0" name=""/>
        <dsp:cNvSpPr/>
      </dsp:nvSpPr>
      <dsp:spPr>
        <a:xfrm>
          <a:off x="1373767" y="1962619"/>
          <a:ext cx="1492016" cy="1492016"/>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External Help PAC</a:t>
          </a:r>
        </a:p>
      </dsp:txBody>
      <dsp:txXfrm>
        <a:off x="1592268" y="2181120"/>
        <a:ext cx="1055014" cy="105501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8.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19.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CE221E-83ED-4F6C-BA5F-3F9E6FDB6953}" type="datetimeFigureOut">
              <a:rPr lang="en-US"/>
              <a:t>5/3/2017</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4CBEF8-5CDE-472B-839B-B8BB0C881006}" type="slidenum">
              <a:rPr/>
              <a:t>‹#›</a:t>
            </a:fld>
            <a:endParaRPr dirty="0"/>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53E5F-CE67-483C-A264-F17AC70E9CA2}" type="datetimeFigureOut">
              <a:rPr lang="en-US"/>
              <a:t>5/3/2017</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98AFB-CB0D-4DFE-87B9-B4B0D0DE73CD}" type="slidenum">
              <a:rPr/>
              <a:t>‹#›</a:t>
            </a:fld>
            <a:endParaRPr dirty="0"/>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2</a:t>
            </a:fld>
            <a:endParaRPr lang="en-US" dirty="0"/>
          </a:p>
        </p:txBody>
      </p:sp>
    </p:spTree>
    <p:extLst>
      <p:ext uri="{BB962C8B-B14F-4D97-AF65-F5344CB8AC3E}">
        <p14:creationId xmlns:p14="http://schemas.microsoft.com/office/powerpoint/2010/main" val="3401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13</a:t>
            </a:fld>
            <a:endParaRPr lang="en-US" dirty="0"/>
          </a:p>
        </p:txBody>
      </p:sp>
    </p:spTree>
    <p:extLst>
      <p:ext uri="{BB962C8B-B14F-4D97-AF65-F5344CB8AC3E}">
        <p14:creationId xmlns:p14="http://schemas.microsoft.com/office/powerpoint/2010/main" val="3728785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28</a:t>
            </a:fld>
            <a:endParaRPr lang="en-US" dirty="0"/>
          </a:p>
        </p:txBody>
      </p:sp>
    </p:spTree>
    <p:extLst>
      <p:ext uri="{BB962C8B-B14F-4D97-AF65-F5344CB8AC3E}">
        <p14:creationId xmlns:p14="http://schemas.microsoft.com/office/powerpoint/2010/main" val="23770478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PDC-PPT-Design-Title.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2" y="0"/>
            <a:ext cx="12270210" cy="6903720"/>
          </a:xfrm>
          <a:prstGeom prst="rect">
            <a:avLst/>
          </a:prstGeom>
        </p:spPr>
      </p:pic>
      <p:sp>
        <p:nvSpPr>
          <p:cNvPr id="2" name="Title 1"/>
          <p:cNvSpPr>
            <a:spLocks noGrp="1"/>
          </p:cNvSpPr>
          <p:nvPr>
            <p:ph type="ctrTitle"/>
          </p:nvPr>
        </p:nvSpPr>
        <p:spPr>
          <a:xfrm>
            <a:off x="6246811" y="2266950"/>
            <a:ext cx="5638801" cy="2365375"/>
          </a:xfrm>
          <a:prstGeom prst="rect">
            <a:avLst/>
          </a:prstGeom>
        </p:spPr>
        <p:txBody>
          <a:bodyPr anchor="ctr" anchorCtr="0"/>
          <a:lstStyle>
            <a:lvl1pPr algn="l">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0074140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69625"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16" y="6356374"/>
            <a:ext cx="2843213" cy="365125"/>
          </a:xfrm>
          <a:prstGeom prst="rect">
            <a:avLst/>
          </a:prstGeom>
        </p:spPr>
        <p:txBody>
          <a:bodyPr/>
          <a:lstStyle/>
          <a:p>
            <a:fld id="{26A20EAE-D9C3-CB4F-8AC5-BB4E289C7CA8}" type="datetimeFigureOut">
              <a:rPr lang="en-US" smtClean="0"/>
              <a:t>5/3/2017</a:t>
            </a:fld>
            <a:endParaRPr lang="en-US" dirty="0"/>
          </a:p>
        </p:txBody>
      </p:sp>
      <p:sp>
        <p:nvSpPr>
          <p:cNvPr id="5" name="Footer Placeholder 4"/>
          <p:cNvSpPr>
            <a:spLocks noGrp="1"/>
          </p:cNvSpPr>
          <p:nvPr>
            <p:ph type="ftr" sz="quarter" idx="11"/>
          </p:nvPr>
        </p:nvSpPr>
        <p:spPr>
          <a:xfrm>
            <a:off x="4164013" y="6356374"/>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6014" y="6356374"/>
            <a:ext cx="2843211" cy="365125"/>
          </a:xfrm>
          <a:prstGeom prst="rect">
            <a:avLst/>
          </a:prstGeom>
        </p:spPr>
        <p:txBody>
          <a:bodyPr/>
          <a:lstStyle/>
          <a:p>
            <a:fld id="{5D66BAEB-8BE1-AC44-85C9-A165D856BD68}" type="slidenum">
              <a:rPr lang="en-US" smtClean="0"/>
              <a:t>‹#›</a:t>
            </a:fld>
            <a:endParaRPr lang="en-US" dirty="0"/>
          </a:p>
        </p:txBody>
      </p:sp>
    </p:spTree>
    <p:extLst>
      <p:ext uri="{BB962C8B-B14F-4D97-AF65-F5344CB8AC3E}">
        <p14:creationId xmlns:p14="http://schemas.microsoft.com/office/powerpoint/2010/main" val="38411467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628" y="274662"/>
            <a:ext cx="2741613"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62"/>
            <a:ext cx="8075612"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16" y="6356374"/>
            <a:ext cx="2843213" cy="365125"/>
          </a:xfrm>
          <a:prstGeom prst="rect">
            <a:avLst/>
          </a:prstGeom>
        </p:spPr>
        <p:txBody>
          <a:bodyPr/>
          <a:lstStyle/>
          <a:p>
            <a:fld id="{26A20EAE-D9C3-CB4F-8AC5-BB4E289C7CA8}" type="datetimeFigureOut">
              <a:rPr lang="en-US" smtClean="0"/>
              <a:t>5/3/2017</a:t>
            </a:fld>
            <a:endParaRPr lang="en-US" dirty="0"/>
          </a:p>
        </p:txBody>
      </p:sp>
      <p:sp>
        <p:nvSpPr>
          <p:cNvPr id="5" name="Footer Placeholder 4"/>
          <p:cNvSpPr>
            <a:spLocks noGrp="1"/>
          </p:cNvSpPr>
          <p:nvPr>
            <p:ph type="ftr" sz="quarter" idx="11"/>
          </p:nvPr>
        </p:nvSpPr>
        <p:spPr>
          <a:xfrm>
            <a:off x="4164013" y="6356374"/>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6014" y="6356374"/>
            <a:ext cx="2843211" cy="365125"/>
          </a:xfrm>
          <a:prstGeom prst="rect">
            <a:avLst/>
          </a:prstGeom>
        </p:spPr>
        <p:txBody>
          <a:bodyPr/>
          <a:lstStyle/>
          <a:p>
            <a:fld id="{5D66BAEB-8BE1-AC44-85C9-A165D856BD68}" type="slidenum">
              <a:rPr lang="en-US" smtClean="0"/>
              <a:t>‹#›</a:t>
            </a:fld>
            <a:endParaRPr lang="en-US" dirty="0"/>
          </a:p>
        </p:txBody>
      </p:sp>
    </p:spTree>
    <p:extLst>
      <p:ext uri="{BB962C8B-B14F-4D97-AF65-F5344CB8AC3E}">
        <p14:creationId xmlns:p14="http://schemas.microsoft.com/office/powerpoint/2010/main" val="40688806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32612" y="6432575"/>
            <a:ext cx="1371600" cy="273049"/>
          </a:xfrm>
          <a:prstGeom prst="rect">
            <a:avLst/>
          </a:prstGeom>
        </p:spPr>
        <p:txBody>
          <a:bodyPr/>
          <a:lstStyle/>
          <a:p>
            <a:fld id="{3E0FA9E5-6744-4841-888F-9E7CC0C2B7EC}" type="datetimeFigureOut">
              <a:rPr lang="en-US" smtClean="0"/>
              <a:t>5/3/2017</a:t>
            </a:fld>
            <a:endParaRPr lang="en-US" dirty="0"/>
          </a:p>
        </p:txBody>
      </p:sp>
      <p:sp>
        <p:nvSpPr>
          <p:cNvPr id="5" name="Footer Placeholder 4"/>
          <p:cNvSpPr>
            <a:spLocks noGrp="1"/>
          </p:cNvSpPr>
          <p:nvPr>
            <p:ph type="ftr" sz="quarter" idx="11"/>
          </p:nvPr>
        </p:nvSpPr>
        <p:spPr>
          <a:xfrm>
            <a:off x="1065213" y="6432575"/>
            <a:ext cx="5653087" cy="273049"/>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32827" y="6432575"/>
            <a:ext cx="1219201" cy="273049"/>
          </a:xfrm>
          <a:prstGeom prst="rect">
            <a:avLst/>
          </a:prstGeom>
        </p:spPr>
        <p:txBody>
          <a:bodyPr/>
          <a:lstStyle/>
          <a:p>
            <a:fld id="{AAEAE4A8-A6E5-453E-B946-FB774B73F48C}" type="slidenum">
              <a:rPr lang="en-US" smtClean="0"/>
              <a:t>‹#›</a:t>
            </a:fld>
            <a:endParaRPr lang="en-US" dirty="0"/>
          </a:p>
        </p:txBody>
      </p:sp>
      <p:sp>
        <p:nvSpPr>
          <p:cNvPr id="3" name="Subtitle 2"/>
          <p:cNvSpPr>
            <a:spLocks noGrp="1"/>
          </p:cNvSpPr>
          <p:nvPr>
            <p:ph type="subTitle" idx="1"/>
          </p:nvPr>
        </p:nvSpPr>
        <p:spPr>
          <a:xfrm>
            <a:off x="1065228" y="3403600"/>
            <a:ext cx="5029201" cy="1397000"/>
          </a:xfrm>
        </p:spPr>
        <p:txBody>
          <a:bodyPr>
            <a:normAutofit/>
          </a:bodyPr>
          <a:lstStyle>
            <a:lvl1pPr marL="0" indent="0" algn="l">
              <a:spcBef>
                <a:spcPts val="60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2" name="Title 1"/>
          <p:cNvSpPr>
            <a:spLocks noGrp="1"/>
          </p:cNvSpPr>
          <p:nvPr>
            <p:ph type="ctrTitle"/>
          </p:nvPr>
        </p:nvSpPr>
        <p:spPr>
          <a:xfrm>
            <a:off x="1065228" y="533402"/>
            <a:ext cx="5029201" cy="2514601"/>
          </a:xfrm>
          <a:prstGeom prst="rect">
            <a:avLst/>
          </a:prstGeom>
        </p:spPr>
        <p:txBody>
          <a:bodyPr>
            <a:normAutofit/>
          </a:bodyPr>
          <a:lstStyle>
            <a:lvl1pPr>
              <a:defRPr sz="4000">
                <a:solidFill>
                  <a:schemeClr val="accent1"/>
                </a:solidFill>
              </a:defRPr>
            </a:lvl1pPr>
          </a:lstStyle>
          <a:p>
            <a:r>
              <a:rPr lang="en-US"/>
              <a:t>Click to edit Master title style</a:t>
            </a:r>
            <a:endParaRPr/>
          </a:p>
        </p:txBody>
      </p:sp>
    </p:spTree>
    <p:extLst>
      <p:ext uri="{BB962C8B-B14F-4D97-AF65-F5344CB8AC3E}">
        <p14:creationId xmlns:p14="http://schemas.microsoft.com/office/powerpoint/2010/main" val="2902370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32612" y="6155291"/>
            <a:ext cx="1371600" cy="273049"/>
          </a:xfrm>
          <a:prstGeom prst="rect">
            <a:avLst/>
          </a:prstGeom>
        </p:spPr>
        <p:txBody>
          <a:bodyPr/>
          <a:lstStyle/>
          <a:p>
            <a:fld id="{3E0FA9E5-6744-4841-888F-9E7CC0C2B7EC}" type="datetimeFigureOut">
              <a:rPr lang="en-US" smtClean="0"/>
              <a:t>5/3/2017</a:t>
            </a:fld>
            <a:endParaRPr lang="en-US" dirty="0"/>
          </a:p>
        </p:txBody>
      </p:sp>
      <p:sp>
        <p:nvSpPr>
          <p:cNvPr id="5" name="Footer Placeholder 4"/>
          <p:cNvSpPr>
            <a:spLocks noGrp="1"/>
          </p:cNvSpPr>
          <p:nvPr>
            <p:ph type="ftr" sz="quarter" idx="11"/>
          </p:nvPr>
        </p:nvSpPr>
        <p:spPr>
          <a:xfrm>
            <a:off x="1065213" y="6155291"/>
            <a:ext cx="5653087" cy="273049"/>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32827" y="6155291"/>
            <a:ext cx="1219201" cy="273049"/>
          </a:xfrm>
          <a:prstGeom prst="rect">
            <a:avLst/>
          </a:prstGeom>
        </p:spPr>
        <p:txBody>
          <a:bodyPr/>
          <a:lstStyle/>
          <a:p>
            <a:fld id="{AAEAE4A8-A6E5-453E-B946-FB774B73F48C}" type="slidenum">
              <a:rPr lang="en-US" smtClean="0"/>
              <a:t>‹#›</a:t>
            </a:fld>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Title 1"/>
          <p:cNvSpPr>
            <a:spLocks noGrp="1"/>
          </p:cNvSpPr>
          <p:nvPr>
            <p:ph type="title"/>
          </p:nvPr>
        </p:nvSpPr>
        <p:spPr>
          <a:xfrm>
            <a:off x="1065212" y="533400"/>
            <a:ext cx="8686801" cy="1066800"/>
          </a:xfrm>
          <a:prstGeom prst="rect">
            <a:avLst/>
          </a:prstGeom>
        </p:spPr>
        <p:txBody>
          <a:bodyPr/>
          <a:lstStyle/>
          <a:p>
            <a:r>
              <a:rPr lang="en-US"/>
              <a:t>Click to edit Master title style</a:t>
            </a:r>
            <a:endParaRPr dirty="0"/>
          </a:p>
        </p:txBody>
      </p:sp>
    </p:spTree>
    <p:extLst>
      <p:ext uri="{BB962C8B-B14F-4D97-AF65-F5344CB8AC3E}">
        <p14:creationId xmlns:p14="http://schemas.microsoft.com/office/powerpoint/2010/main" val="3506741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2" y="1143024"/>
            <a:ext cx="10969625" cy="4525963"/>
          </a:xfrm>
        </p:spPr>
        <p:txBody>
          <a:bodyPr/>
          <a:lstStyle>
            <a:lvl1pPr marL="0" indent="0">
              <a:buNone/>
              <a:defRPr/>
            </a:lvl1pPr>
            <a:lvl2pPr marL="742950" indent="-285750">
              <a:buFont typeface="Wingdings" charset="2"/>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16" y="6356374"/>
            <a:ext cx="2843213" cy="365125"/>
          </a:xfrm>
          <a:prstGeom prst="rect">
            <a:avLst/>
          </a:prstGeom>
        </p:spPr>
        <p:txBody>
          <a:bodyPr/>
          <a:lstStyle/>
          <a:p>
            <a:fld id="{26A20EAE-D9C3-CB4F-8AC5-BB4E289C7CA8}" type="datetimeFigureOut">
              <a:rPr lang="en-US" smtClean="0"/>
              <a:t>5/3/2017</a:t>
            </a:fld>
            <a:endParaRPr lang="en-US" dirty="0"/>
          </a:p>
        </p:txBody>
      </p:sp>
      <p:sp>
        <p:nvSpPr>
          <p:cNvPr id="5" name="Footer Placeholder 4"/>
          <p:cNvSpPr>
            <a:spLocks noGrp="1"/>
          </p:cNvSpPr>
          <p:nvPr>
            <p:ph type="ftr" sz="quarter" idx="11"/>
          </p:nvPr>
        </p:nvSpPr>
        <p:spPr>
          <a:xfrm>
            <a:off x="4164013" y="6356374"/>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6014" y="6356374"/>
            <a:ext cx="2843211" cy="365125"/>
          </a:xfrm>
          <a:prstGeom prst="rect">
            <a:avLst/>
          </a:prstGeom>
        </p:spPr>
        <p:txBody>
          <a:bodyPr/>
          <a:lstStyle/>
          <a:p>
            <a:fld id="{5D66BAEB-8BE1-AC44-85C9-A165D856BD68}" type="slidenum">
              <a:rPr lang="en-US" smtClean="0"/>
              <a:t>‹#›</a:t>
            </a:fld>
            <a:endParaRPr lang="en-US" dirty="0"/>
          </a:p>
        </p:txBody>
      </p:sp>
    </p:spTree>
    <p:extLst>
      <p:ext uri="{BB962C8B-B14F-4D97-AF65-F5344CB8AC3E}">
        <p14:creationId xmlns:p14="http://schemas.microsoft.com/office/powerpoint/2010/main" val="5523839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29" y="4406924"/>
            <a:ext cx="10360025"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29" y="2906713"/>
            <a:ext cx="103600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16" y="6356374"/>
            <a:ext cx="2843213" cy="365125"/>
          </a:xfrm>
          <a:prstGeom prst="rect">
            <a:avLst/>
          </a:prstGeom>
        </p:spPr>
        <p:txBody>
          <a:bodyPr/>
          <a:lstStyle/>
          <a:p>
            <a:fld id="{26A20EAE-D9C3-CB4F-8AC5-BB4E289C7CA8}" type="datetimeFigureOut">
              <a:rPr lang="en-US" smtClean="0"/>
              <a:t>5/3/2017</a:t>
            </a:fld>
            <a:endParaRPr lang="en-US" dirty="0"/>
          </a:p>
        </p:txBody>
      </p:sp>
      <p:sp>
        <p:nvSpPr>
          <p:cNvPr id="5" name="Footer Placeholder 4"/>
          <p:cNvSpPr>
            <a:spLocks noGrp="1"/>
          </p:cNvSpPr>
          <p:nvPr>
            <p:ph type="ftr" sz="quarter" idx="11"/>
          </p:nvPr>
        </p:nvSpPr>
        <p:spPr>
          <a:xfrm>
            <a:off x="4164013" y="6356374"/>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6014" y="6356374"/>
            <a:ext cx="2843211" cy="365125"/>
          </a:xfrm>
          <a:prstGeom prst="rect">
            <a:avLst/>
          </a:prstGeom>
        </p:spPr>
        <p:txBody>
          <a:bodyPr/>
          <a:lstStyle/>
          <a:p>
            <a:fld id="{5D66BAEB-8BE1-AC44-85C9-A165D856BD68}" type="slidenum">
              <a:rPr lang="en-US" smtClean="0"/>
              <a:t>‹#›</a:t>
            </a:fld>
            <a:endParaRPr lang="en-US" dirty="0"/>
          </a:p>
        </p:txBody>
      </p:sp>
    </p:spTree>
    <p:extLst>
      <p:ext uri="{BB962C8B-B14F-4D97-AF65-F5344CB8AC3E}">
        <p14:creationId xmlns:p14="http://schemas.microsoft.com/office/powerpoint/2010/main" val="26708597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69625"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1" y="1600206"/>
            <a:ext cx="54086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613" y="1600206"/>
            <a:ext cx="54086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16" y="6356374"/>
            <a:ext cx="2843213" cy="365125"/>
          </a:xfrm>
          <a:prstGeom prst="rect">
            <a:avLst/>
          </a:prstGeom>
        </p:spPr>
        <p:txBody>
          <a:bodyPr/>
          <a:lstStyle/>
          <a:p>
            <a:fld id="{26A20EAE-D9C3-CB4F-8AC5-BB4E289C7CA8}" type="datetimeFigureOut">
              <a:rPr lang="en-US" smtClean="0"/>
              <a:t>5/3/2017</a:t>
            </a:fld>
            <a:endParaRPr lang="en-US" dirty="0"/>
          </a:p>
        </p:txBody>
      </p:sp>
      <p:sp>
        <p:nvSpPr>
          <p:cNvPr id="6" name="Footer Placeholder 5"/>
          <p:cNvSpPr>
            <a:spLocks noGrp="1"/>
          </p:cNvSpPr>
          <p:nvPr>
            <p:ph type="ftr" sz="quarter" idx="11"/>
          </p:nvPr>
        </p:nvSpPr>
        <p:spPr>
          <a:xfrm>
            <a:off x="4164013" y="6356374"/>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6014" y="6356374"/>
            <a:ext cx="2843211" cy="365125"/>
          </a:xfrm>
          <a:prstGeom prst="rect">
            <a:avLst/>
          </a:prstGeom>
        </p:spPr>
        <p:txBody>
          <a:bodyPr/>
          <a:lstStyle/>
          <a:p>
            <a:fld id="{5D66BAEB-8BE1-AC44-85C9-A165D856BD68}" type="slidenum">
              <a:rPr lang="en-US" smtClean="0"/>
              <a:t>‹#›</a:t>
            </a:fld>
            <a:endParaRPr lang="en-US" dirty="0"/>
          </a:p>
        </p:txBody>
      </p:sp>
    </p:spTree>
    <p:extLst>
      <p:ext uri="{BB962C8B-B14F-4D97-AF65-F5344CB8AC3E}">
        <p14:creationId xmlns:p14="http://schemas.microsoft.com/office/powerpoint/2010/main" val="16309808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69625"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4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25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25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16" y="6356374"/>
            <a:ext cx="2843213" cy="365125"/>
          </a:xfrm>
          <a:prstGeom prst="rect">
            <a:avLst/>
          </a:prstGeom>
        </p:spPr>
        <p:txBody>
          <a:bodyPr/>
          <a:lstStyle/>
          <a:p>
            <a:fld id="{26A20EAE-D9C3-CB4F-8AC5-BB4E289C7CA8}" type="datetimeFigureOut">
              <a:rPr lang="en-US" smtClean="0"/>
              <a:t>5/3/2017</a:t>
            </a:fld>
            <a:endParaRPr lang="en-US" dirty="0"/>
          </a:p>
        </p:txBody>
      </p:sp>
      <p:sp>
        <p:nvSpPr>
          <p:cNvPr id="8" name="Footer Placeholder 7"/>
          <p:cNvSpPr>
            <a:spLocks noGrp="1"/>
          </p:cNvSpPr>
          <p:nvPr>
            <p:ph type="ftr" sz="quarter" idx="11"/>
          </p:nvPr>
        </p:nvSpPr>
        <p:spPr>
          <a:xfrm>
            <a:off x="4164013" y="6356374"/>
            <a:ext cx="3860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36014" y="6356374"/>
            <a:ext cx="2843211" cy="365125"/>
          </a:xfrm>
          <a:prstGeom prst="rect">
            <a:avLst/>
          </a:prstGeom>
        </p:spPr>
        <p:txBody>
          <a:bodyPr/>
          <a:lstStyle/>
          <a:p>
            <a:fld id="{5D66BAEB-8BE1-AC44-85C9-A165D856BD68}" type="slidenum">
              <a:rPr lang="en-US" smtClean="0"/>
              <a:t>‹#›</a:t>
            </a:fld>
            <a:endParaRPr lang="en-US" dirty="0"/>
          </a:p>
        </p:txBody>
      </p:sp>
    </p:spTree>
    <p:extLst>
      <p:ext uri="{BB962C8B-B14F-4D97-AF65-F5344CB8AC3E}">
        <p14:creationId xmlns:p14="http://schemas.microsoft.com/office/powerpoint/2010/main" val="27427885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69625"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16" y="6356374"/>
            <a:ext cx="2843213" cy="365125"/>
          </a:xfrm>
          <a:prstGeom prst="rect">
            <a:avLst/>
          </a:prstGeom>
        </p:spPr>
        <p:txBody>
          <a:bodyPr/>
          <a:lstStyle/>
          <a:p>
            <a:fld id="{26A20EAE-D9C3-CB4F-8AC5-BB4E289C7CA8}" type="datetimeFigureOut">
              <a:rPr lang="en-US" smtClean="0"/>
              <a:t>5/3/2017</a:t>
            </a:fld>
            <a:endParaRPr lang="en-US" dirty="0"/>
          </a:p>
        </p:txBody>
      </p:sp>
      <p:sp>
        <p:nvSpPr>
          <p:cNvPr id="4" name="Footer Placeholder 3"/>
          <p:cNvSpPr>
            <a:spLocks noGrp="1"/>
          </p:cNvSpPr>
          <p:nvPr>
            <p:ph type="ftr" sz="quarter" idx="11"/>
          </p:nvPr>
        </p:nvSpPr>
        <p:spPr>
          <a:xfrm>
            <a:off x="4164013" y="6356374"/>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36014" y="6356374"/>
            <a:ext cx="2843211" cy="365125"/>
          </a:xfrm>
          <a:prstGeom prst="rect">
            <a:avLst/>
          </a:prstGeom>
        </p:spPr>
        <p:txBody>
          <a:bodyPr/>
          <a:lstStyle/>
          <a:p>
            <a:fld id="{5D66BAEB-8BE1-AC44-85C9-A165D856BD68}" type="slidenum">
              <a:rPr lang="en-US" smtClean="0"/>
              <a:t>‹#›</a:t>
            </a:fld>
            <a:endParaRPr lang="en-US" dirty="0"/>
          </a:p>
        </p:txBody>
      </p:sp>
    </p:spTree>
    <p:extLst>
      <p:ext uri="{BB962C8B-B14F-4D97-AF65-F5344CB8AC3E}">
        <p14:creationId xmlns:p14="http://schemas.microsoft.com/office/powerpoint/2010/main" val="33846847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16" y="6356374"/>
            <a:ext cx="2843213" cy="365125"/>
          </a:xfrm>
          <a:prstGeom prst="rect">
            <a:avLst/>
          </a:prstGeom>
        </p:spPr>
        <p:txBody>
          <a:bodyPr/>
          <a:lstStyle/>
          <a:p>
            <a:fld id="{26A20EAE-D9C3-CB4F-8AC5-BB4E289C7CA8}" type="datetimeFigureOut">
              <a:rPr lang="en-US" smtClean="0"/>
              <a:t>5/3/2017</a:t>
            </a:fld>
            <a:endParaRPr lang="en-US" dirty="0"/>
          </a:p>
        </p:txBody>
      </p:sp>
      <p:sp>
        <p:nvSpPr>
          <p:cNvPr id="3" name="Footer Placeholder 2"/>
          <p:cNvSpPr>
            <a:spLocks noGrp="1"/>
          </p:cNvSpPr>
          <p:nvPr>
            <p:ph type="ftr" sz="quarter" idx="11"/>
          </p:nvPr>
        </p:nvSpPr>
        <p:spPr>
          <a:xfrm>
            <a:off x="4164013" y="6356374"/>
            <a:ext cx="3860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36014" y="6356374"/>
            <a:ext cx="2843211" cy="365125"/>
          </a:xfrm>
          <a:prstGeom prst="rect">
            <a:avLst/>
          </a:prstGeom>
        </p:spPr>
        <p:txBody>
          <a:bodyPr/>
          <a:lstStyle/>
          <a:p>
            <a:fld id="{5D66BAEB-8BE1-AC44-85C9-A165D856BD68}" type="slidenum">
              <a:rPr lang="en-US" smtClean="0"/>
              <a:t>‹#›</a:t>
            </a:fld>
            <a:endParaRPr lang="en-US" dirty="0"/>
          </a:p>
        </p:txBody>
      </p:sp>
    </p:spTree>
    <p:extLst>
      <p:ext uri="{BB962C8B-B14F-4D97-AF65-F5344CB8AC3E}">
        <p14:creationId xmlns:p14="http://schemas.microsoft.com/office/powerpoint/2010/main" val="1367178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0025"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674" y="273074"/>
            <a:ext cx="68135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3"/>
            <a:ext cx="40100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16" y="6356374"/>
            <a:ext cx="2843213" cy="365125"/>
          </a:xfrm>
          <a:prstGeom prst="rect">
            <a:avLst/>
          </a:prstGeom>
        </p:spPr>
        <p:txBody>
          <a:bodyPr/>
          <a:lstStyle/>
          <a:p>
            <a:fld id="{26A20EAE-D9C3-CB4F-8AC5-BB4E289C7CA8}" type="datetimeFigureOut">
              <a:rPr lang="en-US" smtClean="0"/>
              <a:t>5/3/2017</a:t>
            </a:fld>
            <a:endParaRPr lang="en-US" dirty="0"/>
          </a:p>
        </p:txBody>
      </p:sp>
      <p:sp>
        <p:nvSpPr>
          <p:cNvPr id="6" name="Footer Placeholder 5"/>
          <p:cNvSpPr>
            <a:spLocks noGrp="1"/>
          </p:cNvSpPr>
          <p:nvPr>
            <p:ph type="ftr" sz="quarter" idx="11"/>
          </p:nvPr>
        </p:nvSpPr>
        <p:spPr>
          <a:xfrm>
            <a:off x="4164013" y="6356374"/>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6014" y="6356374"/>
            <a:ext cx="2843211" cy="365125"/>
          </a:xfrm>
          <a:prstGeom prst="rect">
            <a:avLst/>
          </a:prstGeom>
        </p:spPr>
        <p:txBody>
          <a:bodyPr/>
          <a:lstStyle/>
          <a:p>
            <a:fld id="{5D66BAEB-8BE1-AC44-85C9-A165D856BD68}" type="slidenum">
              <a:rPr lang="en-US" smtClean="0"/>
              <a:t>‹#›</a:t>
            </a:fld>
            <a:endParaRPr lang="en-US" dirty="0"/>
          </a:p>
        </p:txBody>
      </p:sp>
    </p:spTree>
    <p:extLst>
      <p:ext uri="{BB962C8B-B14F-4D97-AF65-F5344CB8AC3E}">
        <p14:creationId xmlns:p14="http://schemas.microsoft.com/office/powerpoint/2010/main" val="18936392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3612"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36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188" y="5367338"/>
            <a:ext cx="73136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16" y="6356374"/>
            <a:ext cx="2843213" cy="365125"/>
          </a:xfrm>
          <a:prstGeom prst="rect">
            <a:avLst/>
          </a:prstGeom>
        </p:spPr>
        <p:txBody>
          <a:bodyPr/>
          <a:lstStyle/>
          <a:p>
            <a:fld id="{26A20EAE-D9C3-CB4F-8AC5-BB4E289C7CA8}" type="datetimeFigureOut">
              <a:rPr lang="en-US" smtClean="0"/>
              <a:t>5/3/2017</a:t>
            </a:fld>
            <a:endParaRPr lang="en-US" dirty="0"/>
          </a:p>
        </p:txBody>
      </p:sp>
      <p:sp>
        <p:nvSpPr>
          <p:cNvPr id="6" name="Footer Placeholder 5"/>
          <p:cNvSpPr>
            <a:spLocks noGrp="1"/>
          </p:cNvSpPr>
          <p:nvPr>
            <p:ph type="ftr" sz="quarter" idx="11"/>
          </p:nvPr>
        </p:nvSpPr>
        <p:spPr>
          <a:xfrm>
            <a:off x="4164013" y="6356374"/>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6014" y="6356374"/>
            <a:ext cx="2843211" cy="365125"/>
          </a:xfrm>
          <a:prstGeom prst="rect">
            <a:avLst/>
          </a:prstGeom>
        </p:spPr>
        <p:txBody>
          <a:bodyPr/>
          <a:lstStyle/>
          <a:p>
            <a:fld id="{5D66BAEB-8BE1-AC44-85C9-A165D856BD68}" type="slidenum">
              <a:rPr lang="en-US" smtClean="0"/>
              <a:t>‹#›</a:t>
            </a:fld>
            <a:endParaRPr lang="en-US" dirty="0"/>
          </a:p>
        </p:txBody>
      </p:sp>
    </p:spTree>
    <p:extLst>
      <p:ext uri="{BB962C8B-B14F-4D97-AF65-F5344CB8AC3E}">
        <p14:creationId xmlns:p14="http://schemas.microsoft.com/office/powerpoint/2010/main" val="40328052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DC-PPT-Design-Master.gif"/>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8144" y="-1"/>
            <a:ext cx="12270211" cy="6903720"/>
          </a:xfrm>
          <a:prstGeom prst="rect">
            <a:avLst/>
          </a:prstGeom>
        </p:spPr>
      </p:pic>
      <p:sp>
        <p:nvSpPr>
          <p:cNvPr id="3" name="Text Placeholder 2"/>
          <p:cNvSpPr>
            <a:spLocks noGrp="1"/>
          </p:cNvSpPr>
          <p:nvPr>
            <p:ph type="body" idx="1"/>
          </p:nvPr>
        </p:nvSpPr>
        <p:spPr>
          <a:xfrm>
            <a:off x="609600" y="1600206"/>
            <a:ext cx="10969625"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25444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3.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3.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3.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2813" y="2667000"/>
            <a:ext cx="7466012" cy="2057400"/>
          </a:xfrm>
        </p:spPr>
        <p:txBody>
          <a:bodyPr/>
          <a:lstStyle/>
          <a:p>
            <a:r>
              <a:rPr lang="en-US" dirty="0">
                <a:effectLst>
                  <a:outerShdw blurRad="38100" dist="38100" dir="2700000" algn="tl">
                    <a:srgbClr val="000000">
                      <a:alpha val="43137"/>
                    </a:srgbClr>
                  </a:outerShdw>
                </a:effectLst>
              </a:rPr>
              <a:t>Demonstrating </a:t>
            </a:r>
            <a:r>
              <a:rPr lang="en-US" dirty="0">
                <a:solidFill>
                  <a:srgbClr val="FFFF00"/>
                </a:solidFill>
                <a:effectLst>
                  <a:outerShdw blurRad="38100" dist="38100" dir="2700000" algn="tl">
                    <a:srgbClr val="000000">
                      <a:alpha val="43137"/>
                    </a:srgbClr>
                  </a:outerShdw>
                </a:effectLst>
              </a:rPr>
              <a:t>Program Viability </a:t>
            </a:r>
            <a:r>
              <a:rPr lang="en-US" dirty="0">
                <a:effectLst>
                  <a:outerShdw blurRad="38100" dist="38100" dir="2700000" algn="tl">
                    <a:srgbClr val="000000">
                      <a:alpha val="43137"/>
                    </a:srgbClr>
                  </a:outerShdw>
                </a:effectLst>
              </a:rPr>
              <a:t>and </a:t>
            </a:r>
            <a:r>
              <a:rPr lang="en-US" dirty="0">
                <a:solidFill>
                  <a:srgbClr val="FFFF00"/>
                </a:solidFill>
                <a:effectLst>
                  <a:outerShdw blurRad="38100" dist="38100" dir="2700000" algn="tl">
                    <a:srgbClr val="000000">
                      <a:alpha val="43137"/>
                    </a:srgbClr>
                  </a:outerShdw>
                </a:effectLst>
              </a:rPr>
              <a:t>Sound Success Strategies</a:t>
            </a:r>
            <a:r>
              <a:rPr lang="en-US" dirty="0">
                <a:effectLst>
                  <a:outerShdw blurRad="38100" dist="38100" dir="2700000" algn="tl">
                    <a:srgbClr val="000000">
                      <a:alpha val="43137"/>
                    </a:srgbClr>
                  </a:outerShdw>
                </a:effectLst>
              </a:rPr>
              <a:t> for Degree Granting Institutions</a:t>
            </a:r>
            <a:r>
              <a:rPr lang="en-US" dirty="0">
                <a:solidFill>
                  <a:srgbClr val="FFFF00"/>
                </a:solidFill>
                <a:effectLst>
                  <a:outerShdw blurRad="38100" dist="38100" dir="2700000" algn="tl">
                    <a:srgbClr val="000000">
                      <a:alpha val="43137"/>
                    </a:srgbClr>
                  </a:outerShdw>
                </a:effectLst>
              </a:rPr>
              <a:t/>
            </a:r>
            <a:br>
              <a:rPr lang="en-US" dirty="0">
                <a:solidFill>
                  <a:srgbClr val="FFFF00"/>
                </a:solidFill>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May 3, 2017</a:t>
            </a:r>
            <a:r>
              <a:rPr lang="en-US" sz="2400" dirty="0"/>
              <a:t/>
            </a:r>
            <a:br>
              <a:rPr lang="en-US" sz="2400" dirty="0"/>
            </a:br>
            <a:endParaRPr lang="en-US" sz="2400" i="1" dirty="0"/>
          </a:p>
        </p:txBody>
      </p:sp>
    </p:spTree>
    <p:extLst>
      <p:ext uri="{BB962C8B-B14F-4D97-AF65-F5344CB8AC3E}">
        <p14:creationId xmlns:p14="http://schemas.microsoft.com/office/powerpoint/2010/main" val="15806544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a:t>Program Meets the Needs of Students and Employers</a:t>
            </a:r>
          </a:p>
        </p:txBody>
      </p:sp>
      <p:graphicFrame>
        <p:nvGraphicFramePr>
          <p:cNvPr id="3" name="Diagram 2"/>
          <p:cNvGraphicFramePr/>
          <p:nvPr>
            <p:extLst>
              <p:ext uri="{D42A27DB-BD31-4B8C-83A1-F6EECF244321}">
                <p14:modId xmlns:p14="http://schemas.microsoft.com/office/powerpoint/2010/main" val="4087361636"/>
              </p:ext>
            </p:extLst>
          </p:nvPr>
        </p:nvGraphicFramePr>
        <p:xfrm>
          <a:off x="2055812" y="2209800"/>
          <a:ext cx="7339541" cy="4537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519797" y="1131559"/>
            <a:ext cx="8385885" cy="646331"/>
          </a:xfrm>
          <a:prstGeom prst="rect">
            <a:avLst/>
          </a:prstGeom>
        </p:spPr>
        <p:txBody>
          <a:bodyPr wrap="none">
            <a:spAutoFit/>
          </a:bodyPr>
          <a:lstStyle/>
          <a:p>
            <a:r>
              <a:rPr lang="en-US" sz="3600" b="1" dirty="0">
                <a:solidFill>
                  <a:srgbClr val="0070C0"/>
                </a:solidFill>
                <a:latin typeface="Calibri Light" panose="020F0302020204030204" pitchFamily="34" charset="0"/>
              </a:rPr>
              <a:t>Justification of the Proposed Degree Program</a:t>
            </a:r>
          </a:p>
        </p:txBody>
      </p:sp>
    </p:spTree>
    <p:extLst>
      <p:ext uri="{BB962C8B-B14F-4D97-AF65-F5344CB8AC3E}">
        <p14:creationId xmlns:p14="http://schemas.microsoft.com/office/powerpoint/2010/main" val="35164668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a:t>Local Employment Outlook</a:t>
            </a:r>
          </a:p>
        </p:txBody>
      </p:sp>
      <p:sp>
        <p:nvSpPr>
          <p:cNvPr id="4" name="Rectangle 3"/>
          <p:cNvSpPr/>
          <p:nvPr/>
        </p:nvSpPr>
        <p:spPr>
          <a:xfrm>
            <a:off x="519797" y="1131559"/>
            <a:ext cx="8385885" cy="646331"/>
          </a:xfrm>
          <a:prstGeom prst="rect">
            <a:avLst/>
          </a:prstGeom>
        </p:spPr>
        <p:txBody>
          <a:bodyPr wrap="none">
            <a:spAutoFit/>
          </a:bodyPr>
          <a:lstStyle/>
          <a:p>
            <a:r>
              <a:rPr lang="en-US" sz="3600" b="1" dirty="0">
                <a:solidFill>
                  <a:srgbClr val="0070C0"/>
                </a:solidFill>
                <a:latin typeface="Calibri Light" panose="020F0302020204030204" pitchFamily="34" charset="0"/>
              </a:rPr>
              <a:t>Justification of the Proposed Degree Program</a:t>
            </a:r>
          </a:p>
        </p:txBody>
      </p:sp>
      <p:graphicFrame>
        <p:nvGraphicFramePr>
          <p:cNvPr id="5" name="Diagram 4"/>
          <p:cNvGraphicFramePr/>
          <p:nvPr>
            <p:extLst>
              <p:ext uri="{D42A27DB-BD31-4B8C-83A1-F6EECF244321}">
                <p14:modId xmlns:p14="http://schemas.microsoft.com/office/powerpoint/2010/main" val="2970955282"/>
              </p:ext>
            </p:extLst>
          </p:nvPr>
        </p:nvGraphicFramePr>
        <p:xfrm>
          <a:off x="2436813" y="1777890"/>
          <a:ext cx="8077200" cy="5010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22243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a:t>The Need for Training</a:t>
            </a:r>
          </a:p>
        </p:txBody>
      </p:sp>
      <p:sp>
        <p:nvSpPr>
          <p:cNvPr id="4" name="Rectangle 3"/>
          <p:cNvSpPr/>
          <p:nvPr/>
        </p:nvSpPr>
        <p:spPr>
          <a:xfrm>
            <a:off x="519797" y="1131559"/>
            <a:ext cx="8385885" cy="646331"/>
          </a:xfrm>
          <a:prstGeom prst="rect">
            <a:avLst/>
          </a:prstGeom>
        </p:spPr>
        <p:txBody>
          <a:bodyPr wrap="none">
            <a:spAutoFit/>
          </a:bodyPr>
          <a:lstStyle/>
          <a:p>
            <a:r>
              <a:rPr lang="en-US" sz="3600" b="1" dirty="0">
                <a:solidFill>
                  <a:srgbClr val="0070C0"/>
                </a:solidFill>
                <a:latin typeface="Calibri Light" panose="020F0302020204030204" pitchFamily="34" charset="0"/>
              </a:rPr>
              <a:t>Justification of the Proposed Degree Program</a:t>
            </a:r>
          </a:p>
        </p:txBody>
      </p:sp>
      <p:graphicFrame>
        <p:nvGraphicFramePr>
          <p:cNvPr id="3" name="Diagram 2"/>
          <p:cNvGraphicFramePr/>
          <p:nvPr>
            <p:extLst>
              <p:ext uri="{D42A27DB-BD31-4B8C-83A1-F6EECF244321}">
                <p14:modId xmlns:p14="http://schemas.microsoft.com/office/powerpoint/2010/main" val="209417330"/>
              </p:ext>
            </p:extLst>
          </p:nvPr>
        </p:nvGraphicFramePr>
        <p:xfrm>
          <a:off x="5095682" y="1757271"/>
          <a:ext cx="76200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79412" y="2392137"/>
            <a:ext cx="5410200" cy="3970318"/>
          </a:xfrm>
          <a:prstGeom prst="rect">
            <a:avLst/>
          </a:prstGeom>
          <a:noFill/>
        </p:spPr>
        <p:txBody>
          <a:bodyPr wrap="square" rtlCol="0">
            <a:spAutoFit/>
          </a:bodyPr>
          <a:lstStyle/>
          <a:p>
            <a:r>
              <a:rPr lang="en-US" sz="2400" dirty="0">
                <a:solidFill>
                  <a:srgbClr val="0070C0"/>
                </a:solidFill>
                <a:effectLst>
                  <a:outerShdw blurRad="38100" dist="38100" dir="2700000" algn="tl">
                    <a:srgbClr val="000000">
                      <a:alpha val="43137"/>
                    </a:srgbClr>
                  </a:outerShdw>
                </a:effectLst>
              </a:rPr>
              <a:t>What are examples of internal and external resources that might help validate?</a:t>
            </a:r>
          </a:p>
          <a:p>
            <a:endParaRPr lang="en-US" dirty="0"/>
          </a:p>
          <a:p>
            <a:r>
              <a:rPr lang="en-US" dirty="0"/>
              <a:t>Internal: individuals from the subject/program area that perhaps work at your school already, student course feedback, connections your faculty and staff have with industry professionals</a:t>
            </a:r>
          </a:p>
          <a:p>
            <a:endParaRPr lang="en-US" dirty="0"/>
          </a:p>
          <a:p>
            <a:r>
              <a:rPr lang="en-US" dirty="0"/>
              <a:t>External: Subject-matter specialists, technicians, employers, PAC members, professional societies, local community colleges/universities, trade associations, alumni, and state regulators</a:t>
            </a:r>
          </a:p>
        </p:txBody>
      </p:sp>
    </p:spTree>
    <p:extLst>
      <p:ext uri="{BB962C8B-B14F-4D97-AF65-F5344CB8AC3E}">
        <p14:creationId xmlns:p14="http://schemas.microsoft.com/office/powerpoint/2010/main" val="5931753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a:t>Socioeconomic Factors that May Affect Program Outcomes</a:t>
            </a:r>
          </a:p>
        </p:txBody>
      </p:sp>
      <p:sp>
        <p:nvSpPr>
          <p:cNvPr id="4" name="Rectangle 3"/>
          <p:cNvSpPr/>
          <p:nvPr/>
        </p:nvSpPr>
        <p:spPr>
          <a:xfrm>
            <a:off x="519797" y="1131559"/>
            <a:ext cx="8385885" cy="646331"/>
          </a:xfrm>
          <a:prstGeom prst="rect">
            <a:avLst/>
          </a:prstGeom>
        </p:spPr>
        <p:txBody>
          <a:bodyPr wrap="none">
            <a:spAutoFit/>
          </a:bodyPr>
          <a:lstStyle/>
          <a:p>
            <a:r>
              <a:rPr lang="en-US" sz="3600" b="1" dirty="0">
                <a:solidFill>
                  <a:srgbClr val="0070C0"/>
                </a:solidFill>
                <a:latin typeface="Calibri Light" panose="020F0302020204030204" pitchFamily="34" charset="0"/>
              </a:rPr>
              <a:t>Justification of the Proposed Degree Program</a:t>
            </a:r>
          </a:p>
        </p:txBody>
      </p:sp>
      <p:graphicFrame>
        <p:nvGraphicFramePr>
          <p:cNvPr id="3" name="Diagram 2"/>
          <p:cNvGraphicFramePr/>
          <p:nvPr>
            <p:extLst>
              <p:ext uri="{D42A27DB-BD31-4B8C-83A1-F6EECF244321}">
                <p14:modId xmlns:p14="http://schemas.microsoft.com/office/powerpoint/2010/main" val="752500006"/>
              </p:ext>
            </p:extLst>
          </p:nvPr>
        </p:nvGraphicFramePr>
        <p:xfrm>
          <a:off x="1598612" y="2743200"/>
          <a:ext cx="8558742" cy="3394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94228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1812" y="685800"/>
            <a:ext cx="10969625" cy="4983187"/>
          </a:xfrm>
        </p:spPr>
        <p:txBody>
          <a:bodyPr/>
          <a:lstStyle/>
          <a:p>
            <a:r>
              <a:rPr lang="en-US" dirty="0">
                <a:solidFill>
                  <a:srgbClr val="0070C0"/>
                </a:solidFill>
                <a:effectLst>
                  <a:outerShdw blurRad="38100" dist="38100" dir="2700000" algn="tl">
                    <a:srgbClr val="000000">
                      <a:alpha val="43137"/>
                    </a:srgbClr>
                  </a:outerShdw>
                </a:effectLst>
              </a:rPr>
              <a:t>Sample Items to Consider for Program Viability</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An overview to tie proposed program to College mission, the needs of students and community, and the instructional resources the school has or plans to incorporate</a:t>
            </a:r>
          </a:p>
          <a:p>
            <a:endParaRPr lang="en-US" dirty="0"/>
          </a:p>
          <a:p>
            <a:pPr marL="457200" indent="-457200">
              <a:buFont typeface="Arial" panose="020B0604020202020204" pitchFamily="34" charset="0"/>
              <a:buChar char="•"/>
            </a:pPr>
            <a:r>
              <a:rPr lang="en-US" dirty="0"/>
              <a:t>Program outcomes and program effectiveness </a:t>
            </a:r>
          </a:p>
        </p:txBody>
      </p:sp>
    </p:spTree>
    <p:extLst>
      <p:ext uri="{BB962C8B-B14F-4D97-AF65-F5344CB8AC3E}">
        <p14:creationId xmlns:p14="http://schemas.microsoft.com/office/powerpoint/2010/main" val="21554198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1812" y="1143000"/>
            <a:ext cx="10969625" cy="4983187"/>
          </a:xfrm>
        </p:spPr>
        <p:txBody>
          <a:bodyPr/>
          <a:lstStyle/>
          <a:p>
            <a:r>
              <a:rPr lang="en-US" dirty="0">
                <a:solidFill>
                  <a:srgbClr val="0070C0"/>
                </a:solidFill>
                <a:effectLst>
                  <a:outerShdw blurRad="38100" dist="38100" dir="2700000" algn="tl">
                    <a:srgbClr val="000000">
                      <a:alpha val="43137"/>
                    </a:srgbClr>
                  </a:outerShdw>
                </a:effectLst>
              </a:rPr>
              <a:t>Sample Items to Consider to Program Viability</a:t>
            </a:r>
          </a:p>
          <a:p>
            <a:endParaRPr lang="en-US" dirty="0">
              <a:solidFill>
                <a:srgbClr val="0070C0"/>
              </a:solidFill>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dirty="0"/>
              <a:t>IAIP clear measurements which include new program</a:t>
            </a:r>
          </a:p>
          <a:p>
            <a:endParaRPr lang="en-US" dirty="0"/>
          </a:p>
          <a:p>
            <a:pPr marL="457200" indent="-457200">
              <a:buFont typeface="Arial" panose="020B0604020202020204" pitchFamily="34" charset="0"/>
              <a:buChar char="•"/>
            </a:pPr>
            <a:r>
              <a:rPr lang="en-US" dirty="0"/>
              <a:t>PAC recommendations that are clear and relevant to the program</a:t>
            </a:r>
          </a:p>
          <a:p>
            <a:endParaRPr lang="en-US" dirty="0"/>
          </a:p>
          <a:p>
            <a:pPr marL="457200" indent="-457200">
              <a:buFont typeface="Arial" panose="020B0604020202020204" pitchFamily="34" charset="0"/>
              <a:buChar char="•"/>
            </a:pPr>
            <a:r>
              <a:rPr lang="en-US" dirty="0"/>
              <a:t>Timeline of approvals and processes involved that are realistic </a:t>
            </a:r>
          </a:p>
        </p:txBody>
      </p:sp>
    </p:spTree>
    <p:extLst>
      <p:ext uri="{BB962C8B-B14F-4D97-AF65-F5344CB8AC3E}">
        <p14:creationId xmlns:p14="http://schemas.microsoft.com/office/powerpoint/2010/main" val="18853406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1812" y="1143024"/>
            <a:ext cx="10969625" cy="5562576"/>
          </a:xfrm>
        </p:spPr>
        <p:txBody>
          <a:bodyPr>
            <a:normAutofit/>
          </a:bodyPr>
          <a:lstStyle/>
          <a:p>
            <a:endParaRPr lang="en-US" dirty="0"/>
          </a:p>
          <a:p>
            <a:r>
              <a:rPr lang="en-US" dirty="0">
                <a:solidFill>
                  <a:srgbClr val="FF0000"/>
                </a:solidFill>
              </a:rPr>
              <a:t>Questions to Consider:</a:t>
            </a:r>
          </a:p>
          <a:p>
            <a:pPr marL="514350" indent="-514350">
              <a:buFont typeface="+mj-lt"/>
              <a:buAutoNum type="arabicPeriod"/>
            </a:pPr>
            <a:r>
              <a:rPr lang="en-US" dirty="0"/>
              <a:t>What is expected enrollment? </a:t>
            </a:r>
          </a:p>
          <a:p>
            <a:endParaRPr lang="en-US" dirty="0"/>
          </a:p>
          <a:p>
            <a:pPr marL="514350" indent="-514350">
              <a:buFont typeface="+mj-lt"/>
              <a:buAutoNum type="arabicPeriod" startAt="2"/>
            </a:pPr>
            <a:r>
              <a:rPr lang="en-US" dirty="0"/>
              <a:t>Is the need for this skill set (degree) needed nationally, regionally, in your community?</a:t>
            </a:r>
          </a:p>
          <a:p>
            <a:endParaRPr lang="en-US" dirty="0"/>
          </a:p>
          <a:p>
            <a:pPr marL="514350" indent="-514350">
              <a:buFont typeface="+mj-lt"/>
              <a:buAutoNum type="arabicPeriod" startAt="3"/>
            </a:pPr>
            <a:r>
              <a:rPr lang="en-US" dirty="0"/>
              <a:t>Is the field growing? Staying static? (nationally, regionally, and in your community)</a:t>
            </a:r>
          </a:p>
        </p:txBody>
      </p:sp>
      <p:sp>
        <p:nvSpPr>
          <p:cNvPr id="4" name="Rectangle 3"/>
          <p:cNvSpPr/>
          <p:nvPr/>
        </p:nvSpPr>
        <p:spPr>
          <a:xfrm>
            <a:off x="519797" y="1131559"/>
            <a:ext cx="8385885" cy="646331"/>
          </a:xfrm>
          <a:prstGeom prst="rect">
            <a:avLst/>
          </a:prstGeom>
        </p:spPr>
        <p:txBody>
          <a:bodyPr wrap="none">
            <a:spAutoFit/>
          </a:bodyPr>
          <a:lstStyle/>
          <a:p>
            <a:r>
              <a:rPr lang="en-US" sz="3600" b="1" dirty="0">
                <a:solidFill>
                  <a:srgbClr val="0070C0"/>
                </a:solidFill>
                <a:latin typeface="Calibri Light" panose="020F0302020204030204" pitchFamily="34" charset="0"/>
              </a:rPr>
              <a:t>Justification of the Proposed Degree Program</a:t>
            </a:r>
          </a:p>
        </p:txBody>
      </p:sp>
    </p:spTree>
    <p:extLst>
      <p:ext uri="{BB962C8B-B14F-4D97-AF65-F5344CB8AC3E}">
        <p14:creationId xmlns:p14="http://schemas.microsoft.com/office/powerpoint/2010/main" val="42682141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1812" y="1143024"/>
            <a:ext cx="10969625" cy="5562576"/>
          </a:xfrm>
        </p:spPr>
        <p:txBody>
          <a:bodyPr>
            <a:normAutofit/>
          </a:bodyPr>
          <a:lstStyle/>
          <a:p>
            <a:endParaRPr lang="en-US" dirty="0"/>
          </a:p>
          <a:p>
            <a:r>
              <a:rPr lang="en-US" dirty="0">
                <a:solidFill>
                  <a:srgbClr val="FF0000"/>
                </a:solidFill>
              </a:rPr>
              <a:t>Questions to Consider:</a:t>
            </a:r>
          </a:p>
          <a:p>
            <a:pPr marL="514350" indent="-514350">
              <a:buFont typeface="+mj-lt"/>
              <a:buAutoNum type="arabicPeriod" startAt="4"/>
            </a:pPr>
            <a:r>
              <a:rPr lang="en-US" dirty="0"/>
              <a:t>Tuition vs. entry level salary-is it worth it?</a:t>
            </a:r>
          </a:p>
          <a:p>
            <a:endParaRPr lang="en-US" dirty="0"/>
          </a:p>
          <a:p>
            <a:pPr marL="514350" indent="-514350">
              <a:buFont typeface="+mj-lt"/>
              <a:buAutoNum type="arabicPeriod" startAt="5"/>
            </a:pPr>
            <a:r>
              <a:rPr lang="en-US" dirty="0"/>
              <a:t>Do you have the correct people in place? The correct services ready? </a:t>
            </a:r>
          </a:p>
          <a:p>
            <a:endParaRPr lang="en-US" dirty="0"/>
          </a:p>
          <a:p>
            <a:pPr marL="514350" indent="-514350">
              <a:buFont typeface="+mj-lt"/>
              <a:buAutoNum type="arabicPeriod" startAt="6"/>
            </a:pPr>
            <a:r>
              <a:rPr lang="en-US" dirty="0"/>
              <a:t>Will your school culture support the new program? If yes, how?</a:t>
            </a:r>
          </a:p>
        </p:txBody>
      </p:sp>
      <p:sp>
        <p:nvSpPr>
          <p:cNvPr id="4" name="Rectangle 3"/>
          <p:cNvSpPr/>
          <p:nvPr/>
        </p:nvSpPr>
        <p:spPr>
          <a:xfrm>
            <a:off x="519797" y="1131559"/>
            <a:ext cx="8385885" cy="646331"/>
          </a:xfrm>
          <a:prstGeom prst="rect">
            <a:avLst/>
          </a:prstGeom>
        </p:spPr>
        <p:txBody>
          <a:bodyPr wrap="none">
            <a:spAutoFit/>
          </a:bodyPr>
          <a:lstStyle/>
          <a:p>
            <a:r>
              <a:rPr lang="en-US" sz="3600" b="1" dirty="0">
                <a:solidFill>
                  <a:srgbClr val="0070C0"/>
                </a:solidFill>
                <a:latin typeface="Calibri Light" panose="020F0302020204030204" pitchFamily="34" charset="0"/>
              </a:rPr>
              <a:t>Justification of the Proposed Degree Program</a:t>
            </a:r>
          </a:p>
        </p:txBody>
      </p:sp>
    </p:spTree>
    <p:extLst>
      <p:ext uri="{BB962C8B-B14F-4D97-AF65-F5344CB8AC3E}">
        <p14:creationId xmlns:p14="http://schemas.microsoft.com/office/powerpoint/2010/main" val="39452754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544392239"/>
              </p:ext>
            </p:extLst>
          </p:nvPr>
        </p:nvGraphicFramePr>
        <p:xfrm>
          <a:off x="1065212" y="1556537"/>
          <a:ext cx="8229600" cy="50966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769938" y="816165"/>
            <a:ext cx="5943600" cy="830997"/>
          </a:xfrm>
          <a:prstGeom prst="rect">
            <a:avLst/>
          </a:prstGeom>
        </p:spPr>
        <p:txBody>
          <a:bodyPr wrap="square">
            <a:spAutoFit/>
          </a:bodyPr>
          <a:lstStyle/>
          <a:p>
            <a:r>
              <a:rPr lang="en-US" sz="48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Segoe UI" panose="020B0502040204020203" pitchFamily="34" charset="0"/>
                <a:ea typeface="Segoe UI" panose="020B0502040204020203" pitchFamily="34" charset="0"/>
                <a:cs typeface="Segoe UI" panose="020B0502040204020203" pitchFamily="34" charset="0"/>
              </a:rPr>
              <a:t>infrastructure</a:t>
            </a:r>
            <a:endParaRPr lang="en-US" sz="4800" dirty="0">
              <a:effectLst>
                <a:reflection blurRad="12700" stA="50000" endPos="50000" dist="5000" dir="5400000" sy="-100000" rotWithShape="0"/>
              </a:effectLst>
            </a:endParaRPr>
          </a:p>
        </p:txBody>
      </p:sp>
      <p:sp>
        <p:nvSpPr>
          <p:cNvPr id="2" name="Oval 1"/>
          <p:cNvSpPr/>
          <p:nvPr/>
        </p:nvSpPr>
        <p:spPr>
          <a:xfrm rot="210945">
            <a:off x="6744689" y="1798783"/>
            <a:ext cx="1486560" cy="1372289"/>
          </a:xfrm>
          <a:prstGeom prst="ellipse">
            <a:avLst/>
          </a:prstGeom>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780212" y="2048470"/>
            <a:ext cx="1371600" cy="923330"/>
          </a:xfrm>
          <a:prstGeom prst="rect">
            <a:avLst/>
          </a:prstGeom>
          <a:noFill/>
        </p:spPr>
        <p:txBody>
          <a:bodyPr wrap="square" rtlCol="0">
            <a:spAutoFit/>
          </a:bodyPr>
          <a:lstStyle/>
          <a:p>
            <a:pPr algn="ctr"/>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Facilities, Equipment &amp; LRS</a:t>
            </a:r>
          </a:p>
        </p:txBody>
      </p:sp>
      <p:sp>
        <p:nvSpPr>
          <p:cNvPr id="6" name="Trapezoid 5"/>
          <p:cNvSpPr/>
          <p:nvPr/>
        </p:nvSpPr>
        <p:spPr>
          <a:xfrm rot="21375542">
            <a:off x="7199312" y="1431797"/>
            <a:ext cx="381000" cy="381000"/>
          </a:xfrm>
          <a:prstGeom prst="trapezoid">
            <a:avLst>
              <a:gd name="adj" fmla="val 20514"/>
            </a:avLst>
          </a:prstGeom>
          <a:ln w="3810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nip Same Side Corner Rectangle 10"/>
          <p:cNvSpPr/>
          <p:nvPr/>
        </p:nvSpPr>
        <p:spPr>
          <a:xfrm rot="21273300">
            <a:off x="7248116" y="1725608"/>
            <a:ext cx="307551" cy="178868"/>
          </a:xfrm>
          <a:prstGeom prst="snip2SameRect">
            <a:avLst>
              <a:gd name="adj1" fmla="val 34096"/>
              <a:gd name="adj2" fmla="val 21963"/>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apezoid 11"/>
          <p:cNvSpPr/>
          <p:nvPr/>
        </p:nvSpPr>
        <p:spPr>
          <a:xfrm rot="18323721">
            <a:off x="6532262" y="1829622"/>
            <a:ext cx="381000" cy="381000"/>
          </a:xfrm>
          <a:prstGeom prst="trapezoid">
            <a:avLst>
              <a:gd name="adj" fmla="val 20514"/>
            </a:avLst>
          </a:prstGeom>
          <a:ln w="381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rapezoid 13"/>
          <p:cNvSpPr/>
          <p:nvPr/>
        </p:nvSpPr>
        <p:spPr>
          <a:xfrm rot="2601180">
            <a:off x="7959392" y="1687784"/>
            <a:ext cx="381000" cy="381000"/>
          </a:xfrm>
          <a:prstGeom prst="trapezoid">
            <a:avLst>
              <a:gd name="adj" fmla="val 20514"/>
            </a:avLst>
          </a:prstGeom>
          <a:ln w="381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nip Same Side Corner Rectangle 14"/>
          <p:cNvSpPr/>
          <p:nvPr/>
        </p:nvSpPr>
        <p:spPr>
          <a:xfrm rot="3077260">
            <a:off x="7844675" y="1943261"/>
            <a:ext cx="310233" cy="178868"/>
          </a:xfrm>
          <a:prstGeom prst="snip2SameRect">
            <a:avLst>
              <a:gd name="adj1" fmla="val 21188"/>
              <a:gd name="adj2" fmla="val 450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apezoid 15"/>
          <p:cNvSpPr/>
          <p:nvPr/>
        </p:nvSpPr>
        <p:spPr>
          <a:xfrm rot="6792308">
            <a:off x="8135262" y="2644478"/>
            <a:ext cx="381000" cy="381000"/>
          </a:xfrm>
          <a:prstGeom prst="trapezoid">
            <a:avLst>
              <a:gd name="adj" fmla="val 20514"/>
            </a:avLst>
          </a:prstGeom>
          <a:ln w="381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apezoid 17"/>
          <p:cNvSpPr/>
          <p:nvPr/>
        </p:nvSpPr>
        <p:spPr>
          <a:xfrm rot="10584974">
            <a:off x="7372959" y="3156271"/>
            <a:ext cx="381000" cy="412670"/>
          </a:xfrm>
          <a:prstGeom prst="trapezoid">
            <a:avLst>
              <a:gd name="adj" fmla="val 20514"/>
            </a:avLst>
          </a:prstGeom>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rapezoid 19"/>
          <p:cNvSpPr/>
          <p:nvPr/>
        </p:nvSpPr>
        <p:spPr>
          <a:xfrm rot="14055441">
            <a:off x="6530310" y="2781301"/>
            <a:ext cx="381000" cy="381000"/>
          </a:xfrm>
          <a:prstGeom prst="trapezoid">
            <a:avLst>
              <a:gd name="adj" fmla="val 20514"/>
            </a:avLst>
          </a:prstGeom>
          <a:ln w="381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31"/>
          <p:cNvSpPr/>
          <p:nvPr/>
        </p:nvSpPr>
        <p:spPr>
          <a:xfrm>
            <a:off x="6756401" y="1995488"/>
            <a:ext cx="257175" cy="328612"/>
          </a:xfrm>
          <a:custGeom>
            <a:avLst/>
            <a:gdLst>
              <a:gd name="connsiteX0" fmla="*/ 38100 w 257175"/>
              <a:gd name="connsiteY0" fmla="*/ 257175 h 328612"/>
              <a:gd name="connsiteX1" fmla="*/ 90487 w 257175"/>
              <a:gd name="connsiteY1" fmla="*/ 228600 h 328612"/>
              <a:gd name="connsiteX2" fmla="*/ 104775 w 257175"/>
              <a:gd name="connsiteY2" fmla="*/ 219075 h 328612"/>
              <a:gd name="connsiteX3" fmla="*/ 133350 w 257175"/>
              <a:gd name="connsiteY3" fmla="*/ 176212 h 328612"/>
              <a:gd name="connsiteX4" fmla="*/ 142875 w 257175"/>
              <a:gd name="connsiteY4" fmla="*/ 161925 h 328612"/>
              <a:gd name="connsiteX5" fmla="*/ 147637 w 257175"/>
              <a:gd name="connsiteY5" fmla="*/ 100012 h 328612"/>
              <a:gd name="connsiteX6" fmla="*/ 114300 w 257175"/>
              <a:gd name="connsiteY6" fmla="*/ 142875 h 328612"/>
              <a:gd name="connsiteX7" fmla="*/ 104775 w 257175"/>
              <a:gd name="connsiteY7" fmla="*/ 157162 h 328612"/>
              <a:gd name="connsiteX8" fmla="*/ 90487 w 257175"/>
              <a:gd name="connsiteY8" fmla="*/ 171450 h 328612"/>
              <a:gd name="connsiteX9" fmla="*/ 80962 w 257175"/>
              <a:gd name="connsiteY9" fmla="*/ 185737 h 328612"/>
              <a:gd name="connsiteX10" fmla="*/ 66675 w 257175"/>
              <a:gd name="connsiteY10" fmla="*/ 195262 h 328612"/>
              <a:gd name="connsiteX11" fmla="*/ 52387 w 257175"/>
              <a:gd name="connsiteY11" fmla="*/ 223837 h 328612"/>
              <a:gd name="connsiteX12" fmla="*/ 38100 w 257175"/>
              <a:gd name="connsiteY12" fmla="*/ 252412 h 328612"/>
              <a:gd name="connsiteX13" fmla="*/ 28575 w 257175"/>
              <a:gd name="connsiteY13" fmla="*/ 242887 h 328612"/>
              <a:gd name="connsiteX14" fmla="*/ 19050 w 257175"/>
              <a:gd name="connsiteY14" fmla="*/ 223837 h 328612"/>
              <a:gd name="connsiteX15" fmla="*/ 14287 w 257175"/>
              <a:gd name="connsiteY15" fmla="*/ 209550 h 328612"/>
              <a:gd name="connsiteX16" fmla="*/ 19050 w 257175"/>
              <a:gd name="connsiteY16" fmla="*/ 238125 h 328612"/>
              <a:gd name="connsiteX17" fmla="*/ 23812 w 257175"/>
              <a:gd name="connsiteY17" fmla="*/ 257175 h 328612"/>
              <a:gd name="connsiteX18" fmla="*/ 19050 w 257175"/>
              <a:gd name="connsiteY18" fmla="*/ 233362 h 328612"/>
              <a:gd name="connsiteX19" fmla="*/ 14287 w 257175"/>
              <a:gd name="connsiteY19" fmla="*/ 219075 h 328612"/>
              <a:gd name="connsiteX20" fmla="*/ 28575 w 257175"/>
              <a:gd name="connsiteY20" fmla="*/ 261937 h 328612"/>
              <a:gd name="connsiteX21" fmla="*/ 38100 w 257175"/>
              <a:gd name="connsiteY21" fmla="*/ 290512 h 328612"/>
              <a:gd name="connsiteX22" fmla="*/ 28575 w 257175"/>
              <a:gd name="connsiteY22" fmla="*/ 276225 h 328612"/>
              <a:gd name="connsiteX23" fmla="*/ 23812 w 257175"/>
              <a:gd name="connsiteY23" fmla="*/ 261937 h 328612"/>
              <a:gd name="connsiteX24" fmla="*/ 14287 w 257175"/>
              <a:gd name="connsiteY24" fmla="*/ 247650 h 328612"/>
              <a:gd name="connsiteX25" fmla="*/ 4762 w 257175"/>
              <a:gd name="connsiteY25" fmla="*/ 219075 h 328612"/>
              <a:gd name="connsiteX26" fmla="*/ 0 w 257175"/>
              <a:gd name="connsiteY26" fmla="*/ 204787 h 328612"/>
              <a:gd name="connsiteX27" fmla="*/ 4762 w 257175"/>
              <a:gd name="connsiteY27" fmla="*/ 219075 h 328612"/>
              <a:gd name="connsiteX28" fmla="*/ 19050 w 257175"/>
              <a:gd name="connsiteY28" fmla="*/ 233362 h 328612"/>
              <a:gd name="connsiteX29" fmla="*/ 38100 w 257175"/>
              <a:gd name="connsiteY29" fmla="*/ 261937 h 328612"/>
              <a:gd name="connsiteX30" fmla="*/ 33337 w 257175"/>
              <a:gd name="connsiteY30" fmla="*/ 247650 h 328612"/>
              <a:gd name="connsiteX31" fmla="*/ 66675 w 257175"/>
              <a:gd name="connsiteY31" fmla="*/ 276225 h 328612"/>
              <a:gd name="connsiteX32" fmla="*/ 76200 w 257175"/>
              <a:gd name="connsiteY32" fmla="*/ 290512 h 328612"/>
              <a:gd name="connsiteX33" fmla="*/ 57150 w 257175"/>
              <a:gd name="connsiteY33" fmla="*/ 252412 h 328612"/>
              <a:gd name="connsiteX34" fmla="*/ 47625 w 257175"/>
              <a:gd name="connsiteY34" fmla="*/ 223837 h 328612"/>
              <a:gd name="connsiteX35" fmla="*/ 38100 w 257175"/>
              <a:gd name="connsiteY35" fmla="*/ 209550 h 328612"/>
              <a:gd name="connsiteX36" fmla="*/ 52387 w 257175"/>
              <a:gd name="connsiteY36" fmla="*/ 223837 h 328612"/>
              <a:gd name="connsiteX37" fmla="*/ 76200 w 257175"/>
              <a:gd name="connsiteY37" fmla="*/ 247650 h 328612"/>
              <a:gd name="connsiteX38" fmla="*/ 57150 w 257175"/>
              <a:gd name="connsiteY38" fmla="*/ 209550 h 328612"/>
              <a:gd name="connsiteX39" fmla="*/ 52387 w 257175"/>
              <a:gd name="connsiteY39" fmla="*/ 195262 h 328612"/>
              <a:gd name="connsiteX40" fmla="*/ 71437 w 257175"/>
              <a:gd name="connsiteY40" fmla="*/ 233362 h 328612"/>
              <a:gd name="connsiteX41" fmla="*/ 76200 w 257175"/>
              <a:gd name="connsiteY41" fmla="*/ 219075 h 328612"/>
              <a:gd name="connsiteX42" fmla="*/ 71437 w 257175"/>
              <a:gd name="connsiteY42" fmla="*/ 204787 h 328612"/>
              <a:gd name="connsiteX43" fmla="*/ 80962 w 257175"/>
              <a:gd name="connsiteY43" fmla="*/ 219075 h 328612"/>
              <a:gd name="connsiteX44" fmla="*/ 80962 w 257175"/>
              <a:gd name="connsiteY44" fmla="*/ 176212 h 328612"/>
              <a:gd name="connsiteX45" fmla="*/ 76200 w 257175"/>
              <a:gd name="connsiteY45" fmla="*/ 161925 h 328612"/>
              <a:gd name="connsiteX46" fmla="*/ 80962 w 257175"/>
              <a:gd name="connsiteY46" fmla="*/ 185737 h 328612"/>
              <a:gd name="connsiteX47" fmla="*/ 80962 w 257175"/>
              <a:gd name="connsiteY47" fmla="*/ 147637 h 328612"/>
              <a:gd name="connsiteX48" fmla="*/ 76200 w 257175"/>
              <a:gd name="connsiteY48" fmla="*/ 133350 h 328612"/>
              <a:gd name="connsiteX49" fmla="*/ 100012 w 257175"/>
              <a:gd name="connsiteY49" fmla="*/ 176212 h 328612"/>
              <a:gd name="connsiteX50" fmla="*/ 104775 w 257175"/>
              <a:gd name="connsiteY50" fmla="*/ 190500 h 328612"/>
              <a:gd name="connsiteX51" fmla="*/ 123825 w 257175"/>
              <a:gd name="connsiteY51" fmla="*/ 152400 h 328612"/>
              <a:gd name="connsiteX52" fmla="*/ 123825 w 257175"/>
              <a:gd name="connsiteY52" fmla="*/ 104775 h 328612"/>
              <a:gd name="connsiteX53" fmla="*/ 114300 w 257175"/>
              <a:gd name="connsiteY53" fmla="*/ 133350 h 328612"/>
              <a:gd name="connsiteX54" fmla="*/ 100012 w 257175"/>
              <a:gd name="connsiteY54" fmla="*/ 147637 h 328612"/>
              <a:gd name="connsiteX55" fmla="*/ 123825 w 257175"/>
              <a:gd name="connsiteY55" fmla="*/ 119062 h 328612"/>
              <a:gd name="connsiteX56" fmla="*/ 142875 w 257175"/>
              <a:gd name="connsiteY56" fmla="*/ 90487 h 328612"/>
              <a:gd name="connsiteX57" fmla="*/ 152400 w 257175"/>
              <a:gd name="connsiteY57" fmla="*/ 76200 h 328612"/>
              <a:gd name="connsiteX58" fmla="*/ 161925 w 257175"/>
              <a:gd name="connsiteY58" fmla="*/ 61912 h 328612"/>
              <a:gd name="connsiteX59" fmla="*/ 171450 w 257175"/>
              <a:gd name="connsiteY59" fmla="*/ 47625 h 328612"/>
              <a:gd name="connsiteX60" fmla="*/ 180975 w 257175"/>
              <a:gd name="connsiteY60" fmla="*/ 19050 h 328612"/>
              <a:gd name="connsiteX61" fmla="*/ 185737 w 257175"/>
              <a:gd name="connsiteY61" fmla="*/ 4762 h 328612"/>
              <a:gd name="connsiteX62" fmla="*/ 200025 w 257175"/>
              <a:gd name="connsiteY62" fmla="*/ 0 h 328612"/>
              <a:gd name="connsiteX63" fmla="*/ 228600 w 257175"/>
              <a:gd name="connsiteY63" fmla="*/ 14287 h 328612"/>
              <a:gd name="connsiteX64" fmla="*/ 242887 w 257175"/>
              <a:gd name="connsiteY64" fmla="*/ 28575 h 328612"/>
              <a:gd name="connsiteX65" fmla="*/ 257175 w 257175"/>
              <a:gd name="connsiteY65" fmla="*/ 38100 h 328612"/>
              <a:gd name="connsiteX66" fmla="*/ 242887 w 257175"/>
              <a:gd name="connsiteY66" fmla="*/ 33337 h 328612"/>
              <a:gd name="connsiteX67" fmla="*/ 228600 w 257175"/>
              <a:gd name="connsiteY67" fmla="*/ 23812 h 328612"/>
              <a:gd name="connsiteX68" fmla="*/ 204787 w 257175"/>
              <a:gd name="connsiteY68" fmla="*/ 28575 h 328612"/>
              <a:gd name="connsiteX69" fmla="*/ 185737 w 257175"/>
              <a:gd name="connsiteY69" fmla="*/ 71437 h 328612"/>
              <a:gd name="connsiteX70" fmla="*/ 171450 w 257175"/>
              <a:gd name="connsiteY70" fmla="*/ 80962 h 328612"/>
              <a:gd name="connsiteX71" fmla="*/ 147637 w 257175"/>
              <a:gd name="connsiteY71" fmla="*/ 104775 h 328612"/>
              <a:gd name="connsiteX72" fmla="*/ 133350 w 257175"/>
              <a:gd name="connsiteY72" fmla="*/ 119062 h 328612"/>
              <a:gd name="connsiteX73" fmla="*/ 171450 w 257175"/>
              <a:gd name="connsiteY73" fmla="*/ 90487 h 328612"/>
              <a:gd name="connsiteX74" fmla="*/ 185737 w 257175"/>
              <a:gd name="connsiteY74" fmla="*/ 80962 h 328612"/>
              <a:gd name="connsiteX75" fmla="*/ 200025 w 257175"/>
              <a:gd name="connsiteY75" fmla="*/ 38100 h 328612"/>
              <a:gd name="connsiteX76" fmla="*/ 180975 w 257175"/>
              <a:gd name="connsiteY76" fmla="*/ 33337 h 328612"/>
              <a:gd name="connsiteX77" fmla="*/ 166687 w 257175"/>
              <a:gd name="connsiteY77" fmla="*/ 42862 h 328612"/>
              <a:gd name="connsiteX78" fmla="*/ 133350 w 257175"/>
              <a:gd name="connsiteY78" fmla="*/ 85725 h 328612"/>
              <a:gd name="connsiteX79" fmla="*/ 128587 w 257175"/>
              <a:gd name="connsiteY79" fmla="*/ 100012 h 328612"/>
              <a:gd name="connsiteX80" fmla="*/ 114300 w 257175"/>
              <a:gd name="connsiteY80" fmla="*/ 138112 h 328612"/>
              <a:gd name="connsiteX81" fmla="*/ 100012 w 257175"/>
              <a:gd name="connsiteY81" fmla="*/ 147637 h 328612"/>
              <a:gd name="connsiteX82" fmla="*/ 85725 w 257175"/>
              <a:gd name="connsiteY82" fmla="*/ 161925 h 328612"/>
              <a:gd name="connsiteX83" fmla="*/ 57150 w 257175"/>
              <a:gd name="connsiteY83" fmla="*/ 180975 h 328612"/>
              <a:gd name="connsiteX84" fmla="*/ 61912 w 257175"/>
              <a:gd name="connsiteY84" fmla="*/ 161925 h 328612"/>
              <a:gd name="connsiteX85" fmla="*/ 104775 w 257175"/>
              <a:gd name="connsiteY85" fmla="*/ 123825 h 328612"/>
              <a:gd name="connsiteX86" fmla="*/ 123825 w 257175"/>
              <a:gd name="connsiteY86" fmla="*/ 95250 h 328612"/>
              <a:gd name="connsiteX87" fmla="*/ 109537 w 257175"/>
              <a:gd name="connsiteY87" fmla="*/ 138112 h 328612"/>
              <a:gd name="connsiteX88" fmla="*/ 104775 w 257175"/>
              <a:gd name="connsiteY88" fmla="*/ 152400 h 328612"/>
              <a:gd name="connsiteX89" fmla="*/ 76200 w 257175"/>
              <a:gd name="connsiteY89" fmla="*/ 180975 h 328612"/>
              <a:gd name="connsiteX90" fmla="*/ 76200 w 257175"/>
              <a:gd name="connsiteY90" fmla="*/ 314325 h 328612"/>
              <a:gd name="connsiteX91" fmla="*/ 80962 w 257175"/>
              <a:gd name="connsiteY91" fmla="*/ 328612 h 328612"/>
              <a:gd name="connsiteX92" fmla="*/ 71437 w 257175"/>
              <a:gd name="connsiteY92" fmla="*/ 314325 h 328612"/>
              <a:gd name="connsiteX93" fmla="*/ 66675 w 257175"/>
              <a:gd name="connsiteY93" fmla="*/ 295275 h 328612"/>
              <a:gd name="connsiteX94" fmla="*/ 57150 w 257175"/>
              <a:gd name="connsiteY94" fmla="*/ 280987 h 328612"/>
              <a:gd name="connsiteX95" fmla="*/ 52387 w 257175"/>
              <a:gd name="connsiteY95" fmla="*/ 266700 h 328612"/>
              <a:gd name="connsiteX96" fmla="*/ 57150 w 257175"/>
              <a:gd name="connsiteY96" fmla="*/ 252412 h 328612"/>
              <a:gd name="connsiteX97" fmla="*/ 61912 w 257175"/>
              <a:gd name="connsiteY97" fmla="*/ 266700 h 328612"/>
              <a:gd name="connsiteX98" fmla="*/ 71437 w 257175"/>
              <a:gd name="connsiteY98" fmla="*/ 285750 h 328612"/>
              <a:gd name="connsiteX99" fmla="*/ 76200 w 257175"/>
              <a:gd name="connsiteY99" fmla="*/ 304800 h 328612"/>
              <a:gd name="connsiteX100" fmla="*/ 57150 w 257175"/>
              <a:gd name="connsiteY100" fmla="*/ 266700 h 328612"/>
              <a:gd name="connsiteX101" fmla="*/ 47625 w 257175"/>
              <a:gd name="connsiteY101" fmla="*/ 252412 h 328612"/>
              <a:gd name="connsiteX102" fmla="*/ 52387 w 257175"/>
              <a:gd name="connsiteY102" fmla="*/ 266700 h 328612"/>
              <a:gd name="connsiteX103" fmla="*/ 57150 w 257175"/>
              <a:gd name="connsiteY103" fmla="*/ 252412 h 328612"/>
              <a:gd name="connsiteX104" fmla="*/ 52387 w 257175"/>
              <a:gd name="connsiteY104" fmla="*/ 238125 h 328612"/>
              <a:gd name="connsiteX105" fmla="*/ 38100 w 257175"/>
              <a:gd name="connsiteY105" fmla="*/ 185737 h 328612"/>
              <a:gd name="connsiteX106" fmla="*/ 42862 w 257175"/>
              <a:gd name="connsiteY106" fmla="*/ 200025 h 328612"/>
              <a:gd name="connsiteX107" fmla="*/ 47625 w 257175"/>
              <a:gd name="connsiteY107" fmla="*/ 185737 h 328612"/>
              <a:gd name="connsiteX108" fmla="*/ 61912 w 257175"/>
              <a:gd name="connsiteY108" fmla="*/ 200025 h 328612"/>
              <a:gd name="connsiteX109" fmla="*/ 76200 w 257175"/>
              <a:gd name="connsiteY109" fmla="*/ 157162 h 328612"/>
              <a:gd name="connsiteX110" fmla="*/ 90487 w 257175"/>
              <a:gd name="connsiteY110" fmla="*/ 200025 h 328612"/>
              <a:gd name="connsiteX111" fmla="*/ 95250 w 257175"/>
              <a:gd name="connsiteY111" fmla="*/ 185737 h 328612"/>
              <a:gd name="connsiteX112" fmla="*/ 109537 w 257175"/>
              <a:gd name="connsiteY112" fmla="*/ 200025 h 328612"/>
              <a:gd name="connsiteX113" fmla="*/ 123825 w 257175"/>
              <a:gd name="connsiteY113" fmla="*/ 204787 h 328612"/>
              <a:gd name="connsiteX114" fmla="*/ 128587 w 257175"/>
              <a:gd name="connsiteY114" fmla="*/ 161925 h 328612"/>
              <a:gd name="connsiteX115" fmla="*/ 119062 w 257175"/>
              <a:gd name="connsiteY115" fmla="*/ 114300 h 328612"/>
              <a:gd name="connsiteX116" fmla="*/ 114300 w 257175"/>
              <a:gd name="connsiteY116" fmla="*/ 95250 h 328612"/>
              <a:gd name="connsiteX117" fmla="*/ 114300 w 257175"/>
              <a:gd name="connsiteY117" fmla="*/ 138112 h 328612"/>
              <a:gd name="connsiteX118" fmla="*/ 123825 w 257175"/>
              <a:gd name="connsiteY118" fmla="*/ 166687 h 328612"/>
              <a:gd name="connsiteX119" fmla="*/ 128587 w 257175"/>
              <a:gd name="connsiteY119" fmla="*/ 142875 h 328612"/>
              <a:gd name="connsiteX120" fmla="*/ 123825 w 257175"/>
              <a:gd name="connsiteY120" fmla="*/ 71437 h 3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57175" h="328612">
                <a:moveTo>
                  <a:pt x="38100" y="257175"/>
                </a:moveTo>
                <a:cubicBezTo>
                  <a:pt x="72542" y="243398"/>
                  <a:pt x="54798" y="252392"/>
                  <a:pt x="90487" y="228600"/>
                </a:cubicBezTo>
                <a:lnTo>
                  <a:pt x="104775" y="219075"/>
                </a:lnTo>
                <a:lnTo>
                  <a:pt x="133350" y="176212"/>
                </a:lnTo>
                <a:lnTo>
                  <a:pt x="142875" y="161925"/>
                </a:lnTo>
                <a:cubicBezTo>
                  <a:pt x="155950" y="122701"/>
                  <a:pt x="153820" y="143289"/>
                  <a:pt x="147637" y="100012"/>
                </a:cubicBezTo>
                <a:cubicBezTo>
                  <a:pt x="99494" y="172227"/>
                  <a:pt x="151600" y="98114"/>
                  <a:pt x="114300" y="142875"/>
                </a:cubicBezTo>
                <a:cubicBezTo>
                  <a:pt x="110636" y="147272"/>
                  <a:pt x="108439" y="152765"/>
                  <a:pt x="104775" y="157162"/>
                </a:cubicBezTo>
                <a:cubicBezTo>
                  <a:pt x="100463" y="162336"/>
                  <a:pt x="94799" y="166276"/>
                  <a:pt x="90487" y="171450"/>
                </a:cubicBezTo>
                <a:cubicBezTo>
                  <a:pt x="86823" y="175847"/>
                  <a:pt x="85009" y="181690"/>
                  <a:pt x="80962" y="185737"/>
                </a:cubicBezTo>
                <a:cubicBezTo>
                  <a:pt x="76915" y="189784"/>
                  <a:pt x="71437" y="192087"/>
                  <a:pt x="66675" y="195262"/>
                </a:cubicBezTo>
                <a:cubicBezTo>
                  <a:pt x="54700" y="231183"/>
                  <a:pt x="70855" y="186900"/>
                  <a:pt x="52387" y="223837"/>
                </a:cubicBezTo>
                <a:cubicBezTo>
                  <a:pt x="32670" y="263272"/>
                  <a:pt x="65397" y="211469"/>
                  <a:pt x="38100" y="252412"/>
                </a:cubicBezTo>
                <a:cubicBezTo>
                  <a:pt x="29555" y="286587"/>
                  <a:pt x="36536" y="269426"/>
                  <a:pt x="28575" y="242887"/>
                </a:cubicBezTo>
                <a:cubicBezTo>
                  <a:pt x="26535" y="236087"/>
                  <a:pt x="21847" y="230362"/>
                  <a:pt x="19050" y="223837"/>
                </a:cubicBezTo>
                <a:cubicBezTo>
                  <a:pt x="17072" y="219223"/>
                  <a:pt x="15875" y="214312"/>
                  <a:pt x="14287" y="209550"/>
                </a:cubicBezTo>
                <a:cubicBezTo>
                  <a:pt x="15875" y="219075"/>
                  <a:pt x="17156" y="228656"/>
                  <a:pt x="19050" y="238125"/>
                </a:cubicBezTo>
                <a:cubicBezTo>
                  <a:pt x="20334" y="244543"/>
                  <a:pt x="23812" y="263720"/>
                  <a:pt x="23812" y="257175"/>
                </a:cubicBezTo>
                <a:cubicBezTo>
                  <a:pt x="23812" y="249080"/>
                  <a:pt x="21013" y="241215"/>
                  <a:pt x="19050" y="233362"/>
                </a:cubicBezTo>
                <a:cubicBezTo>
                  <a:pt x="17832" y="228492"/>
                  <a:pt x="14287" y="214055"/>
                  <a:pt x="14287" y="219075"/>
                </a:cubicBezTo>
                <a:cubicBezTo>
                  <a:pt x="14287" y="241954"/>
                  <a:pt x="20829" y="242572"/>
                  <a:pt x="28575" y="261937"/>
                </a:cubicBezTo>
                <a:cubicBezTo>
                  <a:pt x="32304" y="271259"/>
                  <a:pt x="43669" y="298866"/>
                  <a:pt x="38100" y="290512"/>
                </a:cubicBezTo>
                <a:cubicBezTo>
                  <a:pt x="34925" y="285750"/>
                  <a:pt x="31135" y="281344"/>
                  <a:pt x="28575" y="276225"/>
                </a:cubicBezTo>
                <a:cubicBezTo>
                  <a:pt x="26330" y="271735"/>
                  <a:pt x="26057" y="266427"/>
                  <a:pt x="23812" y="261937"/>
                </a:cubicBezTo>
                <a:cubicBezTo>
                  <a:pt x="21252" y="256818"/>
                  <a:pt x="17462" y="252412"/>
                  <a:pt x="14287" y="247650"/>
                </a:cubicBezTo>
                <a:lnTo>
                  <a:pt x="4762" y="219075"/>
                </a:lnTo>
                <a:lnTo>
                  <a:pt x="0" y="204787"/>
                </a:lnTo>
                <a:cubicBezTo>
                  <a:pt x="0" y="204787"/>
                  <a:pt x="1212" y="215525"/>
                  <a:pt x="4762" y="219075"/>
                </a:cubicBezTo>
                <a:cubicBezTo>
                  <a:pt x="9525" y="223837"/>
                  <a:pt x="14915" y="228046"/>
                  <a:pt x="19050" y="233362"/>
                </a:cubicBezTo>
                <a:cubicBezTo>
                  <a:pt x="26078" y="242398"/>
                  <a:pt x="41721" y="272797"/>
                  <a:pt x="38100" y="261937"/>
                </a:cubicBezTo>
                <a:cubicBezTo>
                  <a:pt x="36512" y="257175"/>
                  <a:pt x="28317" y="247650"/>
                  <a:pt x="33337" y="247650"/>
                </a:cubicBezTo>
                <a:cubicBezTo>
                  <a:pt x="38593" y="247650"/>
                  <a:pt x="63052" y="271877"/>
                  <a:pt x="66675" y="276225"/>
                </a:cubicBezTo>
                <a:cubicBezTo>
                  <a:pt x="70339" y="280622"/>
                  <a:pt x="78326" y="295826"/>
                  <a:pt x="76200" y="290512"/>
                </a:cubicBezTo>
                <a:cubicBezTo>
                  <a:pt x="70927" y="277328"/>
                  <a:pt x="61640" y="265882"/>
                  <a:pt x="57150" y="252412"/>
                </a:cubicBezTo>
                <a:cubicBezTo>
                  <a:pt x="53975" y="242887"/>
                  <a:pt x="53194" y="232191"/>
                  <a:pt x="47625" y="223837"/>
                </a:cubicBezTo>
                <a:cubicBezTo>
                  <a:pt x="44450" y="219075"/>
                  <a:pt x="32376" y="209550"/>
                  <a:pt x="38100" y="209550"/>
                </a:cubicBezTo>
                <a:cubicBezTo>
                  <a:pt x="44835" y="209550"/>
                  <a:pt x="48075" y="218663"/>
                  <a:pt x="52387" y="223837"/>
                </a:cubicBezTo>
                <a:cubicBezTo>
                  <a:pt x="72231" y="247650"/>
                  <a:pt x="50006" y="230188"/>
                  <a:pt x="76200" y="247650"/>
                </a:cubicBezTo>
                <a:cubicBezTo>
                  <a:pt x="65459" y="215430"/>
                  <a:pt x="79644" y="254538"/>
                  <a:pt x="57150" y="209550"/>
                </a:cubicBezTo>
                <a:cubicBezTo>
                  <a:pt x="54905" y="205060"/>
                  <a:pt x="50142" y="190772"/>
                  <a:pt x="52387" y="195262"/>
                </a:cubicBezTo>
                <a:cubicBezTo>
                  <a:pt x="75679" y="241850"/>
                  <a:pt x="49376" y="200272"/>
                  <a:pt x="71437" y="233362"/>
                </a:cubicBezTo>
                <a:cubicBezTo>
                  <a:pt x="73025" y="228600"/>
                  <a:pt x="76200" y="224095"/>
                  <a:pt x="76200" y="219075"/>
                </a:cubicBezTo>
                <a:cubicBezTo>
                  <a:pt x="76200" y="214055"/>
                  <a:pt x="68652" y="200610"/>
                  <a:pt x="71437" y="204787"/>
                </a:cubicBezTo>
                <a:lnTo>
                  <a:pt x="80962" y="219075"/>
                </a:lnTo>
                <a:cubicBezTo>
                  <a:pt x="88198" y="197369"/>
                  <a:pt x="87668" y="206387"/>
                  <a:pt x="80962" y="176212"/>
                </a:cubicBezTo>
                <a:cubicBezTo>
                  <a:pt x="79873" y="171312"/>
                  <a:pt x="76200" y="156905"/>
                  <a:pt x="76200" y="161925"/>
                </a:cubicBezTo>
                <a:cubicBezTo>
                  <a:pt x="76200" y="170019"/>
                  <a:pt x="79375" y="177800"/>
                  <a:pt x="80962" y="185737"/>
                </a:cubicBezTo>
                <a:cubicBezTo>
                  <a:pt x="86890" y="162029"/>
                  <a:pt x="87736" y="171345"/>
                  <a:pt x="80962" y="147637"/>
                </a:cubicBezTo>
                <a:cubicBezTo>
                  <a:pt x="79583" y="142810"/>
                  <a:pt x="76200" y="128330"/>
                  <a:pt x="76200" y="133350"/>
                </a:cubicBezTo>
                <a:cubicBezTo>
                  <a:pt x="76200" y="153228"/>
                  <a:pt x="88097" y="161318"/>
                  <a:pt x="100012" y="176212"/>
                </a:cubicBezTo>
                <a:cubicBezTo>
                  <a:pt x="101600" y="180975"/>
                  <a:pt x="101225" y="194050"/>
                  <a:pt x="104775" y="190500"/>
                </a:cubicBezTo>
                <a:cubicBezTo>
                  <a:pt x="114815" y="180460"/>
                  <a:pt x="123825" y="152400"/>
                  <a:pt x="123825" y="152400"/>
                </a:cubicBezTo>
                <a:cubicBezTo>
                  <a:pt x="124993" y="147727"/>
                  <a:pt x="138420" y="104775"/>
                  <a:pt x="123825" y="104775"/>
                </a:cubicBezTo>
                <a:cubicBezTo>
                  <a:pt x="113785" y="104775"/>
                  <a:pt x="121400" y="126251"/>
                  <a:pt x="114300" y="133350"/>
                </a:cubicBezTo>
                <a:cubicBezTo>
                  <a:pt x="109537" y="138112"/>
                  <a:pt x="96276" y="153241"/>
                  <a:pt x="100012" y="147637"/>
                </a:cubicBezTo>
                <a:cubicBezTo>
                  <a:pt x="134052" y="96578"/>
                  <a:pt x="81038" y="174074"/>
                  <a:pt x="123825" y="119062"/>
                </a:cubicBezTo>
                <a:cubicBezTo>
                  <a:pt x="130853" y="110026"/>
                  <a:pt x="136525" y="100012"/>
                  <a:pt x="142875" y="90487"/>
                </a:cubicBezTo>
                <a:lnTo>
                  <a:pt x="152400" y="76200"/>
                </a:lnTo>
                <a:lnTo>
                  <a:pt x="161925" y="61912"/>
                </a:lnTo>
                <a:lnTo>
                  <a:pt x="171450" y="47625"/>
                </a:lnTo>
                <a:lnTo>
                  <a:pt x="180975" y="19050"/>
                </a:lnTo>
                <a:cubicBezTo>
                  <a:pt x="182562" y="14287"/>
                  <a:pt x="180974" y="6349"/>
                  <a:pt x="185737" y="4762"/>
                </a:cubicBezTo>
                <a:lnTo>
                  <a:pt x="200025" y="0"/>
                </a:lnTo>
                <a:cubicBezTo>
                  <a:pt x="214343" y="4772"/>
                  <a:pt x="216291" y="4029"/>
                  <a:pt x="228600" y="14287"/>
                </a:cubicBezTo>
                <a:cubicBezTo>
                  <a:pt x="233774" y="18599"/>
                  <a:pt x="237713" y="24263"/>
                  <a:pt x="242887" y="28575"/>
                </a:cubicBezTo>
                <a:cubicBezTo>
                  <a:pt x="247284" y="32239"/>
                  <a:pt x="257175" y="32376"/>
                  <a:pt x="257175" y="38100"/>
                </a:cubicBezTo>
                <a:cubicBezTo>
                  <a:pt x="257175" y="43120"/>
                  <a:pt x="247377" y="35582"/>
                  <a:pt x="242887" y="33337"/>
                </a:cubicBezTo>
                <a:cubicBezTo>
                  <a:pt x="237768" y="30777"/>
                  <a:pt x="233362" y="26987"/>
                  <a:pt x="228600" y="23812"/>
                </a:cubicBezTo>
                <a:cubicBezTo>
                  <a:pt x="220662" y="25400"/>
                  <a:pt x="211815" y="24559"/>
                  <a:pt x="204787" y="28575"/>
                </a:cubicBezTo>
                <a:cubicBezTo>
                  <a:pt x="178548" y="43568"/>
                  <a:pt x="216621" y="50847"/>
                  <a:pt x="185737" y="71437"/>
                </a:cubicBezTo>
                <a:lnTo>
                  <a:pt x="171450" y="80962"/>
                </a:lnTo>
                <a:cubicBezTo>
                  <a:pt x="153988" y="107156"/>
                  <a:pt x="171450" y="84931"/>
                  <a:pt x="147637" y="104775"/>
                </a:cubicBezTo>
                <a:cubicBezTo>
                  <a:pt x="142463" y="109087"/>
                  <a:pt x="127575" y="122527"/>
                  <a:pt x="133350" y="119062"/>
                </a:cubicBezTo>
                <a:cubicBezTo>
                  <a:pt x="146963" y="110894"/>
                  <a:pt x="158241" y="99293"/>
                  <a:pt x="171450" y="90487"/>
                </a:cubicBezTo>
                <a:lnTo>
                  <a:pt x="185737" y="80962"/>
                </a:lnTo>
                <a:cubicBezTo>
                  <a:pt x="189287" y="75637"/>
                  <a:pt x="216425" y="51220"/>
                  <a:pt x="200025" y="38100"/>
                </a:cubicBezTo>
                <a:cubicBezTo>
                  <a:pt x="194914" y="34011"/>
                  <a:pt x="187325" y="34925"/>
                  <a:pt x="180975" y="33337"/>
                </a:cubicBezTo>
                <a:cubicBezTo>
                  <a:pt x="176212" y="36512"/>
                  <a:pt x="171084" y="39198"/>
                  <a:pt x="166687" y="42862"/>
                </a:cubicBezTo>
                <a:cubicBezTo>
                  <a:pt x="155309" y="52344"/>
                  <a:pt x="137435" y="73473"/>
                  <a:pt x="133350" y="85725"/>
                </a:cubicBezTo>
                <a:cubicBezTo>
                  <a:pt x="131762" y="90487"/>
                  <a:pt x="129805" y="95142"/>
                  <a:pt x="128587" y="100012"/>
                </a:cubicBezTo>
                <a:cubicBezTo>
                  <a:pt x="124043" y="118186"/>
                  <a:pt x="127367" y="125045"/>
                  <a:pt x="114300" y="138112"/>
                </a:cubicBezTo>
                <a:cubicBezTo>
                  <a:pt x="110252" y="142159"/>
                  <a:pt x="104409" y="143973"/>
                  <a:pt x="100012" y="147637"/>
                </a:cubicBezTo>
                <a:cubicBezTo>
                  <a:pt x="94838" y="151949"/>
                  <a:pt x="91041" y="157790"/>
                  <a:pt x="85725" y="161925"/>
                </a:cubicBezTo>
                <a:cubicBezTo>
                  <a:pt x="76689" y="168953"/>
                  <a:pt x="57150" y="180975"/>
                  <a:pt x="57150" y="180975"/>
                </a:cubicBezTo>
                <a:cubicBezTo>
                  <a:pt x="58737" y="174625"/>
                  <a:pt x="58159" y="167287"/>
                  <a:pt x="61912" y="161925"/>
                </a:cubicBezTo>
                <a:cubicBezTo>
                  <a:pt x="76184" y="141535"/>
                  <a:pt x="87076" y="135624"/>
                  <a:pt x="104775" y="123825"/>
                </a:cubicBezTo>
                <a:cubicBezTo>
                  <a:pt x="111125" y="114300"/>
                  <a:pt x="125707" y="83958"/>
                  <a:pt x="123825" y="95250"/>
                </a:cubicBezTo>
                <a:cubicBezTo>
                  <a:pt x="118121" y="129471"/>
                  <a:pt x="124419" y="115790"/>
                  <a:pt x="109537" y="138112"/>
                </a:cubicBezTo>
                <a:cubicBezTo>
                  <a:pt x="107950" y="142875"/>
                  <a:pt x="107857" y="148437"/>
                  <a:pt x="104775" y="152400"/>
                </a:cubicBezTo>
                <a:cubicBezTo>
                  <a:pt x="96505" y="163033"/>
                  <a:pt x="76200" y="180975"/>
                  <a:pt x="76200" y="180975"/>
                </a:cubicBezTo>
                <a:cubicBezTo>
                  <a:pt x="59281" y="231725"/>
                  <a:pt x="68025" y="199878"/>
                  <a:pt x="76200" y="314325"/>
                </a:cubicBezTo>
                <a:cubicBezTo>
                  <a:pt x="76558" y="319332"/>
                  <a:pt x="85982" y="328612"/>
                  <a:pt x="80962" y="328612"/>
                </a:cubicBezTo>
                <a:cubicBezTo>
                  <a:pt x="75238" y="328612"/>
                  <a:pt x="74612" y="319087"/>
                  <a:pt x="71437" y="314325"/>
                </a:cubicBezTo>
                <a:cubicBezTo>
                  <a:pt x="69850" y="307975"/>
                  <a:pt x="69253" y="301291"/>
                  <a:pt x="66675" y="295275"/>
                </a:cubicBezTo>
                <a:cubicBezTo>
                  <a:pt x="64420" y="290014"/>
                  <a:pt x="59710" y="286107"/>
                  <a:pt x="57150" y="280987"/>
                </a:cubicBezTo>
                <a:cubicBezTo>
                  <a:pt x="54905" y="276497"/>
                  <a:pt x="53975" y="271462"/>
                  <a:pt x="52387" y="266700"/>
                </a:cubicBezTo>
                <a:cubicBezTo>
                  <a:pt x="53975" y="261937"/>
                  <a:pt x="52130" y="252412"/>
                  <a:pt x="57150" y="252412"/>
                </a:cubicBezTo>
                <a:cubicBezTo>
                  <a:pt x="62170" y="252412"/>
                  <a:pt x="59935" y="262086"/>
                  <a:pt x="61912" y="266700"/>
                </a:cubicBezTo>
                <a:cubicBezTo>
                  <a:pt x="64709" y="273226"/>
                  <a:pt x="68944" y="279103"/>
                  <a:pt x="71437" y="285750"/>
                </a:cubicBezTo>
                <a:cubicBezTo>
                  <a:pt x="73735" y="291879"/>
                  <a:pt x="80127" y="310036"/>
                  <a:pt x="76200" y="304800"/>
                </a:cubicBezTo>
                <a:cubicBezTo>
                  <a:pt x="67681" y="293441"/>
                  <a:pt x="65026" y="278514"/>
                  <a:pt x="57150" y="266700"/>
                </a:cubicBezTo>
                <a:lnTo>
                  <a:pt x="47625" y="252412"/>
                </a:lnTo>
                <a:cubicBezTo>
                  <a:pt x="49212" y="257175"/>
                  <a:pt x="47367" y="266700"/>
                  <a:pt x="52387" y="266700"/>
                </a:cubicBezTo>
                <a:cubicBezTo>
                  <a:pt x="57407" y="266700"/>
                  <a:pt x="57150" y="257432"/>
                  <a:pt x="57150" y="252412"/>
                </a:cubicBezTo>
                <a:cubicBezTo>
                  <a:pt x="57150" y="247392"/>
                  <a:pt x="53605" y="242995"/>
                  <a:pt x="52387" y="238125"/>
                </a:cubicBezTo>
                <a:cubicBezTo>
                  <a:pt x="38928" y="184289"/>
                  <a:pt x="58530" y="247018"/>
                  <a:pt x="38100" y="185737"/>
                </a:cubicBezTo>
                <a:lnTo>
                  <a:pt x="42862" y="200025"/>
                </a:lnTo>
                <a:cubicBezTo>
                  <a:pt x="44450" y="195262"/>
                  <a:pt x="42605" y="185737"/>
                  <a:pt x="47625" y="185737"/>
                </a:cubicBezTo>
                <a:cubicBezTo>
                  <a:pt x="54360" y="185737"/>
                  <a:pt x="57149" y="204788"/>
                  <a:pt x="61912" y="200025"/>
                </a:cubicBezTo>
                <a:cubicBezTo>
                  <a:pt x="72561" y="189376"/>
                  <a:pt x="76200" y="157162"/>
                  <a:pt x="76200" y="157162"/>
                </a:cubicBezTo>
                <a:cubicBezTo>
                  <a:pt x="78001" y="164368"/>
                  <a:pt x="85106" y="196438"/>
                  <a:pt x="90487" y="200025"/>
                </a:cubicBezTo>
                <a:cubicBezTo>
                  <a:pt x="94664" y="202810"/>
                  <a:pt x="93662" y="190500"/>
                  <a:pt x="95250" y="185737"/>
                </a:cubicBezTo>
                <a:cubicBezTo>
                  <a:pt x="100012" y="190500"/>
                  <a:pt x="106195" y="194177"/>
                  <a:pt x="109537" y="200025"/>
                </a:cubicBezTo>
                <a:cubicBezTo>
                  <a:pt x="119946" y="218241"/>
                  <a:pt x="106946" y="230106"/>
                  <a:pt x="123825" y="204787"/>
                </a:cubicBezTo>
                <a:cubicBezTo>
                  <a:pt x="125412" y="190500"/>
                  <a:pt x="128587" y="176300"/>
                  <a:pt x="128587" y="161925"/>
                </a:cubicBezTo>
                <a:cubicBezTo>
                  <a:pt x="128587" y="133467"/>
                  <a:pt x="124928" y="134832"/>
                  <a:pt x="119062" y="114300"/>
                </a:cubicBezTo>
                <a:cubicBezTo>
                  <a:pt x="117264" y="108006"/>
                  <a:pt x="115887" y="101600"/>
                  <a:pt x="114300" y="95250"/>
                </a:cubicBezTo>
                <a:cubicBezTo>
                  <a:pt x="107313" y="116208"/>
                  <a:pt x="107115" y="109374"/>
                  <a:pt x="114300" y="138112"/>
                </a:cubicBezTo>
                <a:cubicBezTo>
                  <a:pt x="116735" y="147852"/>
                  <a:pt x="123825" y="166687"/>
                  <a:pt x="123825" y="166687"/>
                </a:cubicBezTo>
                <a:cubicBezTo>
                  <a:pt x="125412" y="158750"/>
                  <a:pt x="128587" y="150969"/>
                  <a:pt x="128587" y="142875"/>
                </a:cubicBezTo>
                <a:cubicBezTo>
                  <a:pt x="128587" y="119009"/>
                  <a:pt x="123825" y="71437"/>
                  <a:pt x="123825" y="71437"/>
                </a:cubicBezTo>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a:off x="6895975" y="1995173"/>
            <a:ext cx="160731" cy="147952"/>
          </a:xfrm>
          <a:custGeom>
            <a:avLst/>
            <a:gdLst>
              <a:gd name="connsiteX0" fmla="*/ 41401 w 160731"/>
              <a:gd name="connsiteY0" fmla="*/ 57465 h 147952"/>
              <a:gd name="connsiteX1" fmla="*/ 46163 w 160731"/>
              <a:gd name="connsiteY1" fmla="*/ 86040 h 147952"/>
              <a:gd name="connsiteX2" fmla="*/ 84263 w 160731"/>
              <a:gd name="connsiteY2" fmla="*/ 138427 h 147952"/>
              <a:gd name="connsiteX3" fmla="*/ 98551 w 160731"/>
              <a:gd name="connsiteY3" fmla="*/ 147952 h 147952"/>
              <a:gd name="connsiteX4" fmla="*/ 93788 w 160731"/>
              <a:gd name="connsiteY4" fmla="*/ 95565 h 147952"/>
              <a:gd name="connsiteX5" fmla="*/ 84263 w 160731"/>
              <a:gd name="connsiteY5" fmla="*/ 81277 h 147952"/>
              <a:gd name="connsiteX6" fmla="*/ 69976 w 160731"/>
              <a:gd name="connsiteY6" fmla="*/ 66990 h 147952"/>
              <a:gd name="connsiteX7" fmla="*/ 50926 w 160731"/>
              <a:gd name="connsiteY7" fmla="*/ 57465 h 147952"/>
              <a:gd name="connsiteX8" fmla="*/ 36638 w 160731"/>
              <a:gd name="connsiteY8" fmla="*/ 47940 h 147952"/>
              <a:gd name="connsiteX9" fmla="*/ 31876 w 160731"/>
              <a:gd name="connsiteY9" fmla="*/ 33652 h 147952"/>
              <a:gd name="connsiteX10" fmla="*/ 46163 w 160731"/>
              <a:gd name="connsiteY10" fmla="*/ 66990 h 147952"/>
              <a:gd name="connsiteX11" fmla="*/ 60451 w 160731"/>
              <a:gd name="connsiteY11" fmla="*/ 76515 h 147952"/>
              <a:gd name="connsiteX12" fmla="*/ 74738 w 160731"/>
              <a:gd name="connsiteY12" fmla="*/ 81277 h 147952"/>
              <a:gd name="connsiteX13" fmla="*/ 84263 w 160731"/>
              <a:gd name="connsiteY13" fmla="*/ 66990 h 147952"/>
              <a:gd name="connsiteX14" fmla="*/ 65213 w 160731"/>
              <a:gd name="connsiteY14" fmla="*/ 24127 h 147952"/>
              <a:gd name="connsiteX15" fmla="*/ 46163 w 160731"/>
              <a:gd name="connsiteY15" fmla="*/ 28890 h 147952"/>
              <a:gd name="connsiteX16" fmla="*/ 31876 w 160731"/>
              <a:gd name="connsiteY16" fmla="*/ 57465 h 147952"/>
              <a:gd name="connsiteX17" fmla="*/ 55688 w 160731"/>
              <a:gd name="connsiteY17" fmla="*/ 52702 h 147952"/>
              <a:gd name="connsiteX18" fmla="*/ 41401 w 160731"/>
              <a:gd name="connsiteY18" fmla="*/ 43177 h 147952"/>
              <a:gd name="connsiteX19" fmla="*/ 8063 w 160731"/>
              <a:gd name="connsiteY19" fmla="*/ 47940 h 147952"/>
              <a:gd name="connsiteX20" fmla="*/ 27113 w 160731"/>
              <a:gd name="connsiteY20" fmla="*/ 86040 h 147952"/>
              <a:gd name="connsiteX21" fmla="*/ 46163 w 160731"/>
              <a:gd name="connsiteY21" fmla="*/ 81277 h 147952"/>
              <a:gd name="connsiteX22" fmla="*/ 41401 w 160731"/>
              <a:gd name="connsiteY22" fmla="*/ 66990 h 147952"/>
              <a:gd name="connsiteX23" fmla="*/ 17588 w 160731"/>
              <a:gd name="connsiteY23" fmla="*/ 71752 h 147952"/>
              <a:gd name="connsiteX24" fmla="*/ 22351 w 160731"/>
              <a:gd name="connsiteY24" fmla="*/ 90802 h 147952"/>
              <a:gd name="connsiteX25" fmla="*/ 50926 w 160731"/>
              <a:gd name="connsiteY25" fmla="*/ 71752 h 147952"/>
              <a:gd name="connsiteX26" fmla="*/ 22351 w 160731"/>
              <a:gd name="connsiteY26" fmla="*/ 76515 h 147952"/>
              <a:gd name="connsiteX27" fmla="*/ 31876 w 160731"/>
              <a:gd name="connsiteY27" fmla="*/ 90802 h 147952"/>
              <a:gd name="connsiteX28" fmla="*/ 60451 w 160731"/>
              <a:gd name="connsiteY28" fmla="*/ 100327 h 147952"/>
              <a:gd name="connsiteX29" fmla="*/ 112838 w 160731"/>
              <a:gd name="connsiteY29" fmla="*/ 95565 h 147952"/>
              <a:gd name="connsiteX30" fmla="*/ 117601 w 160731"/>
              <a:gd name="connsiteY30" fmla="*/ 81277 h 147952"/>
              <a:gd name="connsiteX31" fmla="*/ 98551 w 160731"/>
              <a:gd name="connsiteY31" fmla="*/ 57465 h 147952"/>
              <a:gd name="connsiteX32" fmla="*/ 84263 w 160731"/>
              <a:gd name="connsiteY32" fmla="*/ 43177 h 147952"/>
              <a:gd name="connsiteX33" fmla="*/ 89026 w 160731"/>
              <a:gd name="connsiteY33" fmla="*/ 24127 h 147952"/>
              <a:gd name="connsiteX34" fmla="*/ 117601 w 160731"/>
              <a:gd name="connsiteY34" fmla="*/ 14602 h 147952"/>
              <a:gd name="connsiteX35" fmla="*/ 131888 w 160731"/>
              <a:gd name="connsiteY35" fmla="*/ 5077 h 147952"/>
              <a:gd name="connsiteX36" fmla="*/ 98551 w 160731"/>
              <a:gd name="connsiteY36" fmla="*/ 9840 h 147952"/>
              <a:gd name="connsiteX37" fmla="*/ 84263 w 160731"/>
              <a:gd name="connsiteY37" fmla="*/ 14602 h 147952"/>
              <a:gd name="connsiteX38" fmla="*/ 79501 w 160731"/>
              <a:gd name="connsiteY38" fmla="*/ 28890 h 147952"/>
              <a:gd name="connsiteX39" fmla="*/ 117601 w 160731"/>
              <a:gd name="connsiteY39" fmla="*/ 24127 h 147952"/>
              <a:gd name="connsiteX40" fmla="*/ 146176 w 160731"/>
              <a:gd name="connsiteY40" fmla="*/ 5077 h 147952"/>
              <a:gd name="connsiteX41" fmla="*/ 160463 w 160731"/>
              <a:gd name="connsiteY41" fmla="*/ 315 h 147952"/>
              <a:gd name="connsiteX42" fmla="*/ 155701 w 160731"/>
              <a:gd name="connsiteY42" fmla="*/ 315 h 14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0731" h="147952">
                <a:moveTo>
                  <a:pt x="41401" y="57465"/>
                </a:moveTo>
                <a:cubicBezTo>
                  <a:pt x="42988" y="66990"/>
                  <a:pt x="42697" y="77027"/>
                  <a:pt x="46163" y="86040"/>
                </a:cubicBezTo>
                <a:cubicBezTo>
                  <a:pt x="54921" y="108812"/>
                  <a:pt x="66510" y="123211"/>
                  <a:pt x="84263" y="138427"/>
                </a:cubicBezTo>
                <a:cubicBezTo>
                  <a:pt x="88609" y="142152"/>
                  <a:pt x="93788" y="144777"/>
                  <a:pt x="98551" y="147952"/>
                </a:cubicBezTo>
                <a:cubicBezTo>
                  <a:pt x="96963" y="130490"/>
                  <a:pt x="97462" y="112710"/>
                  <a:pt x="93788" y="95565"/>
                </a:cubicBezTo>
                <a:cubicBezTo>
                  <a:pt x="92589" y="89968"/>
                  <a:pt x="87927" y="85674"/>
                  <a:pt x="84263" y="81277"/>
                </a:cubicBezTo>
                <a:cubicBezTo>
                  <a:pt x="79951" y="76103"/>
                  <a:pt x="75456" y="70905"/>
                  <a:pt x="69976" y="66990"/>
                </a:cubicBezTo>
                <a:cubicBezTo>
                  <a:pt x="64199" y="62864"/>
                  <a:pt x="57090" y="60987"/>
                  <a:pt x="50926" y="57465"/>
                </a:cubicBezTo>
                <a:cubicBezTo>
                  <a:pt x="45956" y="54625"/>
                  <a:pt x="41401" y="51115"/>
                  <a:pt x="36638" y="47940"/>
                </a:cubicBezTo>
                <a:cubicBezTo>
                  <a:pt x="35051" y="43177"/>
                  <a:pt x="31876" y="28632"/>
                  <a:pt x="31876" y="33652"/>
                </a:cubicBezTo>
                <a:cubicBezTo>
                  <a:pt x="31876" y="44582"/>
                  <a:pt x="38386" y="59213"/>
                  <a:pt x="46163" y="66990"/>
                </a:cubicBezTo>
                <a:cubicBezTo>
                  <a:pt x="50210" y="71037"/>
                  <a:pt x="55331" y="73955"/>
                  <a:pt x="60451" y="76515"/>
                </a:cubicBezTo>
                <a:cubicBezTo>
                  <a:pt x="64941" y="78760"/>
                  <a:pt x="69976" y="79690"/>
                  <a:pt x="74738" y="81277"/>
                </a:cubicBezTo>
                <a:cubicBezTo>
                  <a:pt x="77913" y="76515"/>
                  <a:pt x="83631" y="72679"/>
                  <a:pt x="84263" y="66990"/>
                </a:cubicBezTo>
                <a:cubicBezTo>
                  <a:pt x="87198" y="40576"/>
                  <a:pt x="80188" y="39102"/>
                  <a:pt x="65213" y="24127"/>
                </a:cubicBezTo>
                <a:cubicBezTo>
                  <a:pt x="58863" y="25715"/>
                  <a:pt x="51609" y="25259"/>
                  <a:pt x="46163" y="28890"/>
                </a:cubicBezTo>
                <a:cubicBezTo>
                  <a:pt x="38248" y="34166"/>
                  <a:pt x="34593" y="49314"/>
                  <a:pt x="31876" y="57465"/>
                </a:cubicBezTo>
                <a:cubicBezTo>
                  <a:pt x="31877" y="57466"/>
                  <a:pt x="62037" y="84452"/>
                  <a:pt x="55688" y="52702"/>
                </a:cubicBezTo>
                <a:cubicBezTo>
                  <a:pt x="54566" y="47089"/>
                  <a:pt x="46163" y="46352"/>
                  <a:pt x="41401" y="43177"/>
                </a:cubicBezTo>
                <a:cubicBezTo>
                  <a:pt x="30288" y="44765"/>
                  <a:pt x="14798" y="38960"/>
                  <a:pt x="8063" y="47940"/>
                </a:cubicBezTo>
                <a:cubicBezTo>
                  <a:pt x="-13826" y="77125"/>
                  <a:pt x="14413" y="81806"/>
                  <a:pt x="27113" y="86040"/>
                </a:cubicBezTo>
                <a:cubicBezTo>
                  <a:pt x="33463" y="84452"/>
                  <a:pt x="42236" y="86513"/>
                  <a:pt x="46163" y="81277"/>
                </a:cubicBezTo>
                <a:cubicBezTo>
                  <a:pt x="49175" y="77261"/>
                  <a:pt x="46163" y="68577"/>
                  <a:pt x="41401" y="66990"/>
                </a:cubicBezTo>
                <a:cubicBezTo>
                  <a:pt x="33722" y="64430"/>
                  <a:pt x="25526" y="70165"/>
                  <a:pt x="17588" y="71752"/>
                </a:cubicBezTo>
                <a:cubicBezTo>
                  <a:pt x="19176" y="78102"/>
                  <a:pt x="16222" y="88504"/>
                  <a:pt x="22351" y="90802"/>
                </a:cubicBezTo>
                <a:cubicBezTo>
                  <a:pt x="68214" y="108001"/>
                  <a:pt x="55858" y="86550"/>
                  <a:pt x="50926" y="71752"/>
                </a:cubicBezTo>
                <a:cubicBezTo>
                  <a:pt x="41401" y="73340"/>
                  <a:pt x="29179" y="69687"/>
                  <a:pt x="22351" y="76515"/>
                </a:cubicBezTo>
                <a:cubicBezTo>
                  <a:pt x="18304" y="80562"/>
                  <a:pt x="27022" y="87769"/>
                  <a:pt x="31876" y="90802"/>
                </a:cubicBezTo>
                <a:cubicBezTo>
                  <a:pt x="40390" y="96123"/>
                  <a:pt x="60451" y="100327"/>
                  <a:pt x="60451" y="100327"/>
                </a:cubicBezTo>
                <a:cubicBezTo>
                  <a:pt x="77913" y="98740"/>
                  <a:pt x="96203" y="101110"/>
                  <a:pt x="112838" y="95565"/>
                </a:cubicBezTo>
                <a:cubicBezTo>
                  <a:pt x="117601" y="93977"/>
                  <a:pt x="117601" y="86297"/>
                  <a:pt x="117601" y="81277"/>
                </a:cubicBezTo>
                <a:cubicBezTo>
                  <a:pt x="117601" y="64339"/>
                  <a:pt x="109520" y="66606"/>
                  <a:pt x="98551" y="57465"/>
                </a:cubicBezTo>
                <a:cubicBezTo>
                  <a:pt x="93377" y="53153"/>
                  <a:pt x="89026" y="47940"/>
                  <a:pt x="84263" y="43177"/>
                </a:cubicBezTo>
                <a:cubicBezTo>
                  <a:pt x="85851" y="36827"/>
                  <a:pt x="84056" y="28387"/>
                  <a:pt x="89026" y="24127"/>
                </a:cubicBezTo>
                <a:cubicBezTo>
                  <a:pt x="96649" y="17593"/>
                  <a:pt x="109247" y="20171"/>
                  <a:pt x="117601" y="14602"/>
                </a:cubicBezTo>
                <a:cubicBezTo>
                  <a:pt x="122363" y="11427"/>
                  <a:pt x="137441" y="6465"/>
                  <a:pt x="131888" y="5077"/>
                </a:cubicBezTo>
                <a:cubicBezTo>
                  <a:pt x="120998" y="2355"/>
                  <a:pt x="109663" y="8252"/>
                  <a:pt x="98551" y="9840"/>
                </a:cubicBezTo>
                <a:cubicBezTo>
                  <a:pt x="93788" y="11427"/>
                  <a:pt x="87813" y="11052"/>
                  <a:pt x="84263" y="14602"/>
                </a:cubicBezTo>
                <a:cubicBezTo>
                  <a:pt x="80713" y="18152"/>
                  <a:pt x="74674" y="27511"/>
                  <a:pt x="79501" y="28890"/>
                </a:cubicBezTo>
                <a:cubicBezTo>
                  <a:pt x="91807" y="32406"/>
                  <a:pt x="104901" y="25715"/>
                  <a:pt x="117601" y="24127"/>
                </a:cubicBezTo>
                <a:cubicBezTo>
                  <a:pt x="127126" y="17777"/>
                  <a:pt x="135316" y="8697"/>
                  <a:pt x="146176" y="5077"/>
                </a:cubicBezTo>
                <a:cubicBezTo>
                  <a:pt x="150938" y="3490"/>
                  <a:pt x="155973" y="2560"/>
                  <a:pt x="160463" y="315"/>
                </a:cubicBezTo>
                <a:cubicBezTo>
                  <a:pt x="161883" y="-395"/>
                  <a:pt x="157288" y="315"/>
                  <a:pt x="155701" y="315"/>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35"/>
          <p:cNvSpPr/>
          <p:nvPr/>
        </p:nvSpPr>
        <p:spPr>
          <a:xfrm>
            <a:off x="7370762" y="3084210"/>
            <a:ext cx="362970" cy="168578"/>
          </a:xfrm>
          <a:custGeom>
            <a:avLst/>
            <a:gdLst>
              <a:gd name="connsiteX0" fmla="*/ 0 w 362970"/>
              <a:gd name="connsiteY0" fmla="*/ 35228 h 168578"/>
              <a:gd name="connsiteX1" fmla="*/ 23813 w 362970"/>
              <a:gd name="connsiteY1" fmla="*/ 87615 h 168578"/>
              <a:gd name="connsiteX2" fmla="*/ 28575 w 362970"/>
              <a:gd name="connsiteY2" fmla="*/ 101903 h 168578"/>
              <a:gd name="connsiteX3" fmla="*/ 33338 w 362970"/>
              <a:gd name="connsiteY3" fmla="*/ 140003 h 168578"/>
              <a:gd name="connsiteX4" fmla="*/ 52388 w 362970"/>
              <a:gd name="connsiteY4" fmla="*/ 144765 h 168578"/>
              <a:gd name="connsiteX5" fmla="*/ 90488 w 362970"/>
              <a:gd name="connsiteY5" fmla="*/ 154290 h 168578"/>
              <a:gd name="connsiteX6" fmla="*/ 119063 w 362970"/>
              <a:gd name="connsiteY6" fmla="*/ 168578 h 168578"/>
              <a:gd name="connsiteX7" fmla="*/ 209550 w 362970"/>
              <a:gd name="connsiteY7" fmla="*/ 159053 h 168578"/>
              <a:gd name="connsiteX8" fmla="*/ 295275 w 362970"/>
              <a:gd name="connsiteY8" fmla="*/ 149528 h 168578"/>
              <a:gd name="connsiteX9" fmla="*/ 309563 w 362970"/>
              <a:gd name="connsiteY9" fmla="*/ 144765 h 168578"/>
              <a:gd name="connsiteX10" fmla="*/ 319088 w 362970"/>
              <a:gd name="connsiteY10" fmla="*/ 130478 h 168578"/>
              <a:gd name="connsiteX11" fmla="*/ 328613 w 362970"/>
              <a:gd name="connsiteY11" fmla="*/ 59040 h 168578"/>
              <a:gd name="connsiteX12" fmla="*/ 347663 w 362970"/>
              <a:gd name="connsiteY12" fmla="*/ 30465 h 168578"/>
              <a:gd name="connsiteX13" fmla="*/ 357188 w 362970"/>
              <a:gd name="connsiteY13" fmla="*/ 16178 h 168578"/>
              <a:gd name="connsiteX14" fmla="*/ 361950 w 362970"/>
              <a:gd name="connsiteY14" fmla="*/ 1890 h 168578"/>
              <a:gd name="connsiteX15" fmla="*/ 338138 w 362970"/>
              <a:gd name="connsiteY15" fmla="*/ 20940 h 168578"/>
              <a:gd name="connsiteX16" fmla="*/ 309563 w 362970"/>
              <a:gd name="connsiteY16" fmla="*/ 39990 h 168578"/>
              <a:gd name="connsiteX17" fmla="*/ 300038 w 362970"/>
              <a:gd name="connsiteY17" fmla="*/ 54278 h 168578"/>
              <a:gd name="connsiteX18" fmla="*/ 280988 w 362970"/>
              <a:gd name="connsiteY18" fmla="*/ 78090 h 168578"/>
              <a:gd name="connsiteX19" fmla="*/ 276225 w 362970"/>
              <a:gd name="connsiteY19" fmla="*/ 106665 h 168578"/>
              <a:gd name="connsiteX20" fmla="*/ 295275 w 362970"/>
              <a:gd name="connsiteY20" fmla="*/ 78090 h 168578"/>
              <a:gd name="connsiteX21" fmla="*/ 323850 w 362970"/>
              <a:gd name="connsiteY21" fmla="*/ 49515 h 168578"/>
              <a:gd name="connsiteX22" fmla="*/ 338138 w 362970"/>
              <a:gd name="connsiteY22" fmla="*/ 35228 h 168578"/>
              <a:gd name="connsiteX23" fmla="*/ 323850 w 362970"/>
              <a:gd name="connsiteY23" fmla="*/ 44753 h 168578"/>
              <a:gd name="connsiteX24" fmla="*/ 290513 w 362970"/>
              <a:gd name="connsiteY24" fmla="*/ 78090 h 168578"/>
              <a:gd name="connsiteX25" fmla="*/ 276225 w 362970"/>
              <a:gd name="connsiteY25" fmla="*/ 106665 h 168578"/>
              <a:gd name="connsiteX26" fmla="*/ 266700 w 362970"/>
              <a:gd name="connsiteY26" fmla="*/ 120953 h 168578"/>
              <a:gd name="connsiteX27" fmla="*/ 271463 w 362970"/>
              <a:gd name="connsiteY27" fmla="*/ 106665 h 168578"/>
              <a:gd name="connsiteX28" fmla="*/ 285750 w 362970"/>
              <a:gd name="connsiteY28" fmla="*/ 63803 h 168578"/>
              <a:gd name="connsiteX29" fmla="*/ 280988 w 362970"/>
              <a:gd name="connsiteY29" fmla="*/ 16178 h 168578"/>
              <a:gd name="connsiteX30" fmla="*/ 266700 w 362970"/>
              <a:gd name="connsiteY30" fmla="*/ 25703 h 168578"/>
              <a:gd name="connsiteX31" fmla="*/ 261938 w 362970"/>
              <a:gd name="connsiteY31" fmla="*/ 44753 h 168578"/>
              <a:gd name="connsiteX32" fmla="*/ 252413 w 362970"/>
              <a:gd name="connsiteY32" fmla="*/ 82853 h 168578"/>
              <a:gd name="connsiteX33" fmla="*/ 247650 w 362970"/>
              <a:gd name="connsiteY33" fmla="*/ 63803 h 168578"/>
              <a:gd name="connsiteX34" fmla="*/ 242888 w 362970"/>
              <a:gd name="connsiteY34" fmla="*/ 39990 h 168578"/>
              <a:gd name="connsiteX35" fmla="*/ 238125 w 362970"/>
              <a:gd name="connsiteY35" fmla="*/ 25703 h 168578"/>
              <a:gd name="connsiteX36" fmla="*/ 228600 w 362970"/>
              <a:gd name="connsiteY36" fmla="*/ 39990 h 168578"/>
              <a:gd name="connsiteX37" fmla="*/ 219075 w 362970"/>
              <a:gd name="connsiteY37" fmla="*/ 68565 h 168578"/>
              <a:gd name="connsiteX38" fmla="*/ 209550 w 362970"/>
              <a:gd name="connsiteY38" fmla="*/ 87615 h 168578"/>
              <a:gd name="connsiteX39" fmla="*/ 214313 w 362970"/>
              <a:gd name="connsiteY39" fmla="*/ 101903 h 168578"/>
              <a:gd name="connsiteX40" fmla="*/ 209550 w 362970"/>
              <a:gd name="connsiteY40" fmla="*/ 39990 h 168578"/>
              <a:gd name="connsiteX41" fmla="*/ 200025 w 362970"/>
              <a:gd name="connsiteY41" fmla="*/ 63803 h 168578"/>
              <a:gd name="connsiteX42" fmla="*/ 204788 w 362970"/>
              <a:gd name="connsiteY42" fmla="*/ 87615 h 168578"/>
              <a:gd name="connsiteX43" fmla="*/ 228600 w 362970"/>
              <a:gd name="connsiteY43" fmla="*/ 78090 h 168578"/>
              <a:gd name="connsiteX44" fmla="*/ 233363 w 362970"/>
              <a:gd name="connsiteY44" fmla="*/ 63803 h 168578"/>
              <a:gd name="connsiteX45" fmla="*/ 214313 w 362970"/>
              <a:gd name="connsiteY45" fmla="*/ 16178 h 168578"/>
              <a:gd name="connsiteX46" fmla="*/ 200025 w 362970"/>
              <a:gd name="connsiteY46" fmla="*/ 30465 h 168578"/>
              <a:gd name="connsiteX47" fmla="*/ 200025 w 362970"/>
              <a:gd name="connsiteY47" fmla="*/ 82853 h 168578"/>
              <a:gd name="connsiteX48" fmla="*/ 204788 w 362970"/>
              <a:gd name="connsiteY48" fmla="*/ 97140 h 168578"/>
              <a:gd name="connsiteX49" fmla="*/ 219075 w 362970"/>
              <a:gd name="connsiteY49" fmla="*/ 101903 h 168578"/>
              <a:gd name="connsiteX50" fmla="*/ 233363 w 362970"/>
              <a:gd name="connsiteY50" fmla="*/ 111428 h 168578"/>
              <a:gd name="connsiteX51" fmla="*/ 276225 w 362970"/>
              <a:gd name="connsiteY51" fmla="*/ 106665 h 168578"/>
              <a:gd name="connsiteX52" fmla="*/ 280988 w 362970"/>
              <a:gd name="connsiteY52" fmla="*/ 92378 h 168578"/>
              <a:gd name="connsiteX53" fmla="*/ 257175 w 362970"/>
              <a:gd name="connsiteY53" fmla="*/ 68565 h 168578"/>
              <a:gd name="connsiteX54" fmla="*/ 228600 w 362970"/>
              <a:gd name="connsiteY54" fmla="*/ 73328 h 168578"/>
              <a:gd name="connsiteX55" fmla="*/ 223838 w 362970"/>
              <a:gd name="connsiteY55" fmla="*/ 106665 h 168578"/>
              <a:gd name="connsiteX56" fmla="*/ 238125 w 362970"/>
              <a:gd name="connsiteY56" fmla="*/ 111428 h 168578"/>
              <a:gd name="connsiteX57" fmla="*/ 266700 w 362970"/>
              <a:gd name="connsiteY57" fmla="*/ 106665 h 168578"/>
              <a:gd name="connsiteX58" fmla="*/ 247650 w 362970"/>
              <a:gd name="connsiteY58" fmla="*/ 39990 h 168578"/>
              <a:gd name="connsiteX59" fmla="*/ 233363 w 362970"/>
              <a:gd name="connsiteY59" fmla="*/ 44753 h 168578"/>
              <a:gd name="connsiteX60" fmla="*/ 228600 w 362970"/>
              <a:gd name="connsiteY60" fmla="*/ 59040 h 168578"/>
              <a:gd name="connsiteX61" fmla="*/ 252413 w 362970"/>
              <a:gd name="connsiteY61" fmla="*/ 111428 h 168578"/>
              <a:gd name="connsiteX62" fmla="*/ 280988 w 362970"/>
              <a:gd name="connsiteY62" fmla="*/ 106665 h 168578"/>
              <a:gd name="connsiteX63" fmla="*/ 285750 w 362970"/>
              <a:gd name="connsiteY63" fmla="*/ 87615 h 168578"/>
              <a:gd name="connsiteX64" fmla="*/ 266700 w 362970"/>
              <a:gd name="connsiteY64" fmla="*/ 35228 h 168578"/>
              <a:gd name="connsiteX65" fmla="*/ 252413 w 362970"/>
              <a:gd name="connsiteY65" fmla="*/ 30465 h 168578"/>
              <a:gd name="connsiteX66" fmla="*/ 233363 w 362970"/>
              <a:gd name="connsiteY66" fmla="*/ 39990 h 168578"/>
              <a:gd name="connsiteX67" fmla="*/ 214313 w 362970"/>
              <a:gd name="connsiteY67" fmla="*/ 68565 h 168578"/>
              <a:gd name="connsiteX68" fmla="*/ 219075 w 362970"/>
              <a:gd name="connsiteY68" fmla="*/ 82853 h 168578"/>
              <a:gd name="connsiteX69" fmla="*/ 247650 w 362970"/>
              <a:gd name="connsiteY69" fmla="*/ 82853 h 168578"/>
              <a:gd name="connsiteX70" fmla="*/ 228600 w 362970"/>
              <a:gd name="connsiteY70" fmla="*/ 35228 h 168578"/>
              <a:gd name="connsiteX71" fmla="*/ 214313 w 362970"/>
              <a:gd name="connsiteY71" fmla="*/ 39990 h 168578"/>
              <a:gd name="connsiteX72" fmla="*/ 204788 w 362970"/>
              <a:gd name="connsiteY72" fmla="*/ 68565 h 168578"/>
              <a:gd name="connsiteX73" fmla="*/ 200025 w 362970"/>
              <a:gd name="connsiteY73" fmla="*/ 82853 h 168578"/>
              <a:gd name="connsiteX74" fmla="*/ 209550 w 362970"/>
              <a:gd name="connsiteY74" fmla="*/ 97140 h 168578"/>
              <a:gd name="connsiteX75" fmla="*/ 271463 w 362970"/>
              <a:gd name="connsiteY75" fmla="*/ 78090 h 168578"/>
              <a:gd name="connsiteX76" fmla="*/ 261938 w 362970"/>
              <a:gd name="connsiteY76" fmla="*/ 63803 h 168578"/>
              <a:gd name="connsiteX77" fmla="*/ 209550 w 362970"/>
              <a:gd name="connsiteY77" fmla="*/ 82853 h 168578"/>
              <a:gd name="connsiteX78" fmla="*/ 214313 w 362970"/>
              <a:gd name="connsiteY78" fmla="*/ 120953 h 168578"/>
              <a:gd name="connsiteX79" fmla="*/ 261938 w 362970"/>
              <a:gd name="connsiteY79" fmla="*/ 125715 h 168578"/>
              <a:gd name="connsiteX80" fmla="*/ 271463 w 362970"/>
              <a:gd name="connsiteY80" fmla="*/ 111428 h 168578"/>
              <a:gd name="connsiteX81" fmla="*/ 247650 w 362970"/>
              <a:gd name="connsiteY81" fmla="*/ 82853 h 168578"/>
              <a:gd name="connsiteX82" fmla="*/ 209550 w 362970"/>
              <a:gd name="connsiteY82" fmla="*/ 87615 h 168578"/>
              <a:gd name="connsiteX83" fmla="*/ 195263 w 362970"/>
              <a:gd name="connsiteY83" fmla="*/ 97140 h 168578"/>
              <a:gd name="connsiteX84" fmla="*/ 200025 w 362970"/>
              <a:gd name="connsiteY84" fmla="*/ 116190 h 168578"/>
              <a:gd name="connsiteX85" fmla="*/ 214313 w 362970"/>
              <a:gd name="connsiteY85" fmla="*/ 125715 h 168578"/>
              <a:gd name="connsiteX86" fmla="*/ 247650 w 362970"/>
              <a:gd name="connsiteY86" fmla="*/ 120953 h 168578"/>
              <a:gd name="connsiteX87" fmla="*/ 252413 w 362970"/>
              <a:gd name="connsiteY87" fmla="*/ 92378 h 168578"/>
              <a:gd name="connsiteX88" fmla="*/ 233363 w 362970"/>
              <a:gd name="connsiteY88" fmla="*/ 87615 h 168578"/>
              <a:gd name="connsiteX89" fmla="*/ 219075 w 362970"/>
              <a:gd name="connsiteY89" fmla="*/ 106665 h 168578"/>
              <a:gd name="connsiteX90" fmla="*/ 223838 w 362970"/>
              <a:gd name="connsiteY90" fmla="*/ 120953 h 168578"/>
              <a:gd name="connsiteX91" fmla="*/ 257175 w 362970"/>
              <a:gd name="connsiteY91" fmla="*/ 135240 h 168578"/>
              <a:gd name="connsiteX92" fmla="*/ 328613 w 362970"/>
              <a:gd name="connsiteY92" fmla="*/ 130478 h 168578"/>
              <a:gd name="connsiteX93" fmla="*/ 323850 w 362970"/>
              <a:gd name="connsiteY93" fmla="*/ 116190 h 168578"/>
              <a:gd name="connsiteX94" fmla="*/ 271463 w 362970"/>
              <a:gd name="connsiteY94" fmla="*/ 125715 h 168578"/>
              <a:gd name="connsiteX95" fmla="*/ 280988 w 362970"/>
              <a:gd name="connsiteY95" fmla="*/ 111428 h 168578"/>
              <a:gd name="connsiteX96" fmla="*/ 285750 w 362970"/>
              <a:gd name="connsiteY96" fmla="*/ 125715 h 168578"/>
              <a:gd name="connsiteX97" fmla="*/ 295275 w 362970"/>
              <a:gd name="connsiteY97" fmla="*/ 111428 h 168578"/>
              <a:gd name="connsiteX98" fmla="*/ 280988 w 362970"/>
              <a:gd name="connsiteY98" fmla="*/ 111428 h 168578"/>
              <a:gd name="connsiteX99" fmla="*/ 285750 w 362970"/>
              <a:gd name="connsiteY99" fmla="*/ 97140 h 168578"/>
              <a:gd name="connsiteX100" fmla="*/ 276225 w 362970"/>
              <a:gd name="connsiteY100" fmla="*/ 111428 h 168578"/>
              <a:gd name="connsiteX101" fmla="*/ 290513 w 362970"/>
              <a:gd name="connsiteY101" fmla="*/ 101903 h 168578"/>
              <a:gd name="connsiteX102" fmla="*/ 285750 w 362970"/>
              <a:gd name="connsiteY102" fmla="*/ 116190 h 168578"/>
              <a:gd name="connsiteX103" fmla="*/ 295275 w 362970"/>
              <a:gd name="connsiteY103" fmla="*/ 87615 h 168578"/>
              <a:gd name="connsiteX104" fmla="*/ 285750 w 362970"/>
              <a:gd name="connsiteY104" fmla="*/ 68565 h 168578"/>
              <a:gd name="connsiteX105" fmla="*/ 280988 w 362970"/>
              <a:gd name="connsiteY105" fmla="*/ 44753 h 168578"/>
              <a:gd name="connsiteX106" fmla="*/ 266700 w 362970"/>
              <a:gd name="connsiteY106" fmla="*/ 39990 h 168578"/>
              <a:gd name="connsiteX107" fmla="*/ 247650 w 362970"/>
              <a:gd name="connsiteY107" fmla="*/ 49515 h 168578"/>
              <a:gd name="connsiteX108" fmla="*/ 242888 w 362970"/>
              <a:gd name="connsiteY108" fmla="*/ 63803 h 168578"/>
              <a:gd name="connsiteX109" fmla="*/ 233363 w 362970"/>
              <a:gd name="connsiteY109" fmla="*/ 78090 h 168578"/>
              <a:gd name="connsiteX110" fmla="*/ 247650 w 362970"/>
              <a:gd name="connsiteY110" fmla="*/ 87615 h 168578"/>
              <a:gd name="connsiteX111" fmla="*/ 280988 w 362970"/>
              <a:gd name="connsiteY111" fmla="*/ 54278 h 168578"/>
              <a:gd name="connsiteX112" fmla="*/ 276225 w 362970"/>
              <a:gd name="connsiteY112" fmla="*/ 11415 h 168578"/>
              <a:gd name="connsiteX113" fmla="*/ 247650 w 362970"/>
              <a:gd name="connsiteY113" fmla="*/ 1890 h 168578"/>
              <a:gd name="connsiteX114" fmla="*/ 204788 w 362970"/>
              <a:gd name="connsiteY114" fmla="*/ 20940 h 168578"/>
              <a:gd name="connsiteX115" fmla="*/ 190500 w 362970"/>
              <a:gd name="connsiteY115" fmla="*/ 59040 h 168578"/>
              <a:gd name="connsiteX116" fmla="*/ 209550 w 362970"/>
              <a:gd name="connsiteY116" fmla="*/ 54278 h 168578"/>
              <a:gd name="connsiteX117" fmla="*/ 204788 w 362970"/>
              <a:gd name="connsiteY117" fmla="*/ 20940 h 168578"/>
              <a:gd name="connsiteX118" fmla="*/ 190500 w 362970"/>
              <a:gd name="connsiteY118" fmla="*/ 30465 h 168578"/>
              <a:gd name="connsiteX119" fmla="*/ 180975 w 362970"/>
              <a:gd name="connsiteY119" fmla="*/ 49515 h 168578"/>
              <a:gd name="connsiteX120" fmla="*/ 180975 w 362970"/>
              <a:gd name="connsiteY120" fmla="*/ 82853 h 168578"/>
              <a:gd name="connsiteX121" fmla="*/ 214313 w 362970"/>
              <a:gd name="connsiteY121" fmla="*/ 78090 h 168578"/>
              <a:gd name="connsiteX122" fmla="*/ 219075 w 362970"/>
              <a:gd name="connsiteY122" fmla="*/ 116190 h 168578"/>
              <a:gd name="connsiteX123" fmla="*/ 223838 w 362970"/>
              <a:gd name="connsiteY123" fmla="*/ 97140 h 168578"/>
              <a:gd name="connsiteX124" fmla="*/ 209550 w 362970"/>
              <a:gd name="connsiteY124" fmla="*/ 59040 h 168578"/>
              <a:gd name="connsiteX125" fmla="*/ 195263 w 362970"/>
              <a:gd name="connsiteY125" fmla="*/ 68565 h 168578"/>
              <a:gd name="connsiteX126" fmla="*/ 185738 w 362970"/>
              <a:gd name="connsiteY126" fmla="*/ 87615 h 168578"/>
              <a:gd name="connsiteX127" fmla="*/ 180975 w 362970"/>
              <a:gd name="connsiteY127" fmla="*/ 54278 h 168578"/>
              <a:gd name="connsiteX128" fmla="*/ 166688 w 362970"/>
              <a:gd name="connsiteY128" fmla="*/ 59040 h 168578"/>
              <a:gd name="connsiteX129" fmla="*/ 161925 w 362970"/>
              <a:gd name="connsiteY129" fmla="*/ 82853 h 168578"/>
              <a:gd name="connsiteX130" fmla="*/ 166688 w 362970"/>
              <a:gd name="connsiteY130" fmla="*/ 111428 h 168578"/>
              <a:gd name="connsiteX131" fmla="*/ 190500 w 362970"/>
              <a:gd name="connsiteY131" fmla="*/ 101903 h 168578"/>
              <a:gd name="connsiteX132" fmla="*/ 204788 w 362970"/>
              <a:gd name="connsiteY132" fmla="*/ 73328 h 168578"/>
              <a:gd name="connsiteX133" fmla="*/ 200025 w 362970"/>
              <a:gd name="connsiteY133" fmla="*/ 59040 h 168578"/>
              <a:gd name="connsiteX134" fmla="*/ 176213 w 362970"/>
              <a:gd name="connsiteY134" fmla="*/ 78090 h 168578"/>
              <a:gd name="connsiteX135" fmla="*/ 166688 w 362970"/>
              <a:gd name="connsiteY135" fmla="*/ 111428 h 168578"/>
              <a:gd name="connsiteX136" fmla="*/ 180975 w 362970"/>
              <a:gd name="connsiteY136" fmla="*/ 92378 h 168578"/>
              <a:gd name="connsiteX137" fmla="*/ 176213 w 362970"/>
              <a:gd name="connsiteY137" fmla="*/ 63803 h 168578"/>
              <a:gd name="connsiteX138" fmla="*/ 161925 w 362970"/>
              <a:gd name="connsiteY138" fmla="*/ 59040 h 168578"/>
              <a:gd name="connsiteX139" fmla="*/ 157163 w 362970"/>
              <a:gd name="connsiteY139" fmla="*/ 82853 h 168578"/>
              <a:gd name="connsiteX140" fmla="*/ 147638 w 362970"/>
              <a:gd name="connsiteY140" fmla="*/ 106665 h 168578"/>
              <a:gd name="connsiteX141" fmla="*/ 152400 w 362970"/>
              <a:gd name="connsiteY141" fmla="*/ 140003 h 168578"/>
              <a:gd name="connsiteX142" fmla="*/ 204788 w 362970"/>
              <a:gd name="connsiteY142" fmla="*/ 125715 h 168578"/>
              <a:gd name="connsiteX143" fmla="*/ 204788 w 362970"/>
              <a:gd name="connsiteY143" fmla="*/ 63803 h 168578"/>
              <a:gd name="connsiteX144" fmla="*/ 190500 w 362970"/>
              <a:gd name="connsiteY144" fmla="*/ 59040 h 168578"/>
              <a:gd name="connsiteX145" fmla="*/ 171450 w 362970"/>
              <a:gd name="connsiteY145" fmla="*/ 63803 h 168578"/>
              <a:gd name="connsiteX146" fmla="*/ 166688 w 362970"/>
              <a:gd name="connsiteY146" fmla="*/ 78090 h 168578"/>
              <a:gd name="connsiteX147" fmla="*/ 152400 w 362970"/>
              <a:gd name="connsiteY147" fmla="*/ 111428 h 168578"/>
              <a:gd name="connsiteX148" fmla="*/ 166688 w 362970"/>
              <a:gd name="connsiteY148" fmla="*/ 120953 h 168578"/>
              <a:gd name="connsiteX149" fmla="*/ 185738 w 362970"/>
              <a:gd name="connsiteY149" fmla="*/ 87615 h 168578"/>
              <a:gd name="connsiteX150" fmla="*/ 166688 w 362970"/>
              <a:gd name="connsiteY150" fmla="*/ 39990 h 168578"/>
              <a:gd name="connsiteX151" fmla="*/ 128588 w 362970"/>
              <a:gd name="connsiteY151" fmla="*/ 44753 h 168578"/>
              <a:gd name="connsiteX152" fmla="*/ 128588 w 362970"/>
              <a:gd name="connsiteY152" fmla="*/ 116190 h 168578"/>
              <a:gd name="connsiteX153" fmla="*/ 152400 w 362970"/>
              <a:gd name="connsiteY153" fmla="*/ 106665 h 168578"/>
              <a:gd name="connsiteX154" fmla="*/ 128588 w 362970"/>
              <a:gd name="connsiteY154" fmla="*/ 35228 h 168578"/>
              <a:gd name="connsiteX155" fmla="*/ 114300 w 362970"/>
              <a:gd name="connsiteY155" fmla="*/ 30465 h 168578"/>
              <a:gd name="connsiteX156" fmla="*/ 109538 w 362970"/>
              <a:gd name="connsiteY156" fmla="*/ 101903 h 168578"/>
              <a:gd name="connsiteX157" fmla="*/ 138113 w 362970"/>
              <a:gd name="connsiteY157" fmla="*/ 97140 h 168578"/>
              <a:gd name="connsiteX158" fmla="*/ 142875 w 362970"/>
              <a:gd name="connsiteY158" fmla="*/ 82853 h 168578"/>
              <a:gd name="connsiteX159" fmla="*/ 138113 w 362970"/>
              <a:gd name="connsiteY159" fmla="*/ 68565 h 168578"/>
              <a:gd name="connsiteX160" fmla="*/ 128588 w 362970"/>
              <a:gd name="connsiteY160" fmla="*/ 87615 h 168578"/>
              <a:gd name="connsiteX161" fmla="*/ 133350 w 362970"/>
              <a:gd name="connsiteY161" fmla="*/ 116190 h 168578"/>
              <a:gd name="connsiteX162" fmla="*/ 147638 w 362970"/>
              <a:gd name="connsiteY162" fmla="*/ 101903 h 168578"/>
              <a:gd name="connsiteX163" fmla="*/ 142875 w 362970"/>
              <a:gd name="connsiteY163" fmla="*/ 78090 h 168578"/>
              <a:gd name="connsiteX164" fmla="*/ 138113 w 362970"/>
              <a:gd name="connsiteY164" fmla="*/ 135240 h 168578"/>
              <a:gd name="connsiteX165" fmla="*/ 152400 w 362970"/>
              <a:gd name="connsiteY165" fmla="*/ 130478 h 168578"/>
              <a:gd name="connsiteX166" fmla="*/ 147638 w 362970"/>
              <a:gd name="connsiteY166" fmla="*/ 101903 h 168578"/>
              <a:gd name="connsiteX167" fmla="*/ 147638 w 362970"/>
              <a:gd name="connsiteY167" fmla="*/ 97140 h 168578"/>
              <a:gd name="connsiteX168" fmla="*/ 142875 w 362970"/>
              <a:gd name="connsiteY168" fmla="*/ 73328 h 168578"/>
              <a:gd name="connsiteX169" fmla="*/ 128588 w 362970"/>
              <a:gd name="connsiteY169" fmla="*/ 78090 h 168578"/>
              <a:gd name="connsiteX170" fmla="*/ 123825 w 362970"/>
              <a:gd name="connsiteY170" fmla="*/ 63803 h 168578"/>
              <a:gd name="connsiteX171" fmla="*/ 119063 w 362970"/>
              <a:gd name="connsiteY171" fmla="*/ 30465 h 168578"/>
              <a:gd name="connsiteX172" fmla="*/ 104775 w 362970"/>
              <a:gd name="connsiteY172" fmla="*/ 44753 h 168578"/>
              <a:gd name="connsiteX173" fmla="*/ 100013 w 362970"/>
              <a:gd name="connsiteY173" fmla="*/ 68565 h 168578"/>
              <a:gd name="connsiteX174" fmla="*/ 104775 w 362970"/>
              <a:gd name="connsiteY174" fmla="*/ 97140 h 168578"/>
              <a:gd name="connsiteX175" fmla="*/ 123825 w 362970"/>
              <a:gd name="connsiteY175" fmla="*/ 87615 h 168578"/>
              <a:gd name="connsiteX176" fmla="*/ 138113 w 362970"/>
              <a:gd name="connsiteY176" fmla="*/ 54278 h 168578"/>
              <a:gd name="connsiteX177" fmla="*/ 128588 w 362970"/>
              <a:gd name="connsiteY177" fmla="*/ 35228 h 168578"/>
              <a:gd name="connsiteX178" fmla="*/ 119063 w 362970"/>
              <a:gd name="connsiteY178" fmla="*/ 49515 h 168578"/>
              <a:gd name="connsiteX179" fmla="*/ 109538 w 362970"/>
              <a:gd name="connsiteY179" fmla="*/ 49515 h 168578"/>
              <a:gd name="connsiteX180" fmla="*/ 104775 w 362970"/>
              <a:gd name="connsiteY180" fmla="*/ 63803 h 168578"/>
              <a:gd name="connsiteX181" fmla="*/ 114300 w 362970"/>
              <a:gd name="connsiteY181" fmla="*/ 49515 h 168578"/>
              <a:gd name="connsiteX182" fmla="*/ 109538 w 362970"/>
              <a:gd name="connsiteY182" fmla="*/ 35228 h 168578"/>
              <a:gd name="connsiteX183" fmla="*/ 90488 w 362970"/>
              <a:gd name="connsiteY183" fmla="*/ 78090 h 168578"/>
              <a:gd name="connsiteX184" fmla="*/ 109538 w 362970"/>
              <a:gd name="connsiteY184" fmla="*/ 73328 h 168578"/>
              <a:gd name="connsiteX185" fmla="*/ 109538 w 362970"/>
              <a:gd name="connsiteY185" fmla="*/ 6653 h 168578"/>
              <a:gd name="connsiteX186" fmla="*/ 95250 w 362970"/>
              <a:gd name="connsiteY186" fmla="*/ 1890 h 168578"/>
              <a:gd name="connsiteX187" fmla="*/ 85725 w 362970"/>
              <a:gd name="connsiteY187" fmla="*/ 16178 h 168578"/>
              <a:gd name="connsiteX188" fmla="*/ 80963 w 362970"/>
              <a:gd name="connsiteY188" fmla="*/ 35228 h 168578"/>
              <a:gd name="connsiteX189" fmla="*/ 76200 w 362970"/>
              <a:gd name="connsiteY189" fmla="*/ 49515 h 168578"/>
              <a:gd name="connsiteX190" fmla="*/ 80963 w 362970"/>
              <a:gd name="connsiteY190" fmla="*/ 63803 h 168578"/>
              <a:gd name="connsiteX191" fmla="*/ 100013 w 362970"/>
              <a:gd name="connsiteY191" fmla="*/ 35228 h 168578"/>
              <a:gd name="connsiteX192" fmla="*/ 95250 w 362970"/>
              <a:gd name="connsiteY192" fmla="*/ 16178 h 168578"/>
              <a:gd name="connsiteX193" fmla="*/ 76200 w 362970"/>
              <a:gd name="connsiteY193" fmla="*/ 54278 h 168578"/>
              <a:gd name="connsiteX194" fmla="*/ 71438 w 362970"/>
              <a:gd name="connsiteY194" fmla="*/ 54278 h 168578"/>
              <a:gd name="connsiteX195" fmla="*/ 52388 w 362970"/>
              <a:gd name="connsiteY195" fmla="*/ 25703 h 168578"/>
              <a:gd name="connsiteX196" fmla="*/ 38100 w 362970"/>
              <a:gd name="connsiteY196" fmla="*/ 35228 h 168578"/>
              <a:gd name="connsiteX197" fmla="*/ 28575 w 362970"/>
              <a:gd name="connsiteY197" fmla="*/ 59040 h 168578"/>
              <a:gd name="connsiteX198" fmla="*/ 33338 w 362970"/>
              <a:gd name="connsiteY198" fmla="*/ 92378 h 168578"/>
              <a:gd name="connsiteX199" fmla="*/ 47625 w 362970"/>
              <a:gd name="connsiteY199" fmla="*/ 97140 h 168578"/>
              <a:gd name="connsiteX200" fmla="*/ 52388 w 362970"/>
              <a:gd name="connsiteY200" fmla="*/ 49515 h 168578"/>
              <a:gd name="connsiteX201" fmla="*/ 38100 w 362970"/>
              <a:gd name="connsiteY201" fmla="*/ 44753 h 168578"/>
              <a:gd name="connsiteX202" fmla="*/ 38100 w 362970"/>
              <a:gd name="connsiteY202" fmla="*/ 92378 h 168578"/>
              <a:gd name="connsiteX203" fmla="*/ 52388 w 362970"/>
              <a:gd name="connsiteY203" fmla="*/ 97140 h 168578"/>
              <a:gd name="connsiteX204" fmla="*/ 61913 w 362970"/>
              <a:gd name="connsiteY204" fmla="*/ 82853 h 168578"/>
              <a:gd name="connsiteX205" fmla="*/ 57150 w 362970"/>
              <a:gd name="connsiteY205" fmla="*/ 68565 h 168578"/>
              <a:gd name="connsiteX206" fmla="*/ 42863 w 362970"/>
              <a:gd name="connsiteY206" fmla="*/ 63803 h 168578"/>
              <a:gd name="connsiteX207" fmla="*/ 38100 w 362970"/>
              <a:gd name="connsiteY207" fmla="*/ 92378 h 168578"/>
              <a:gd name="connsiteX208" fmla="*/ 42863 w 362970"/>
              <a:gd name="connsiteY208" fmla="*/ 130478 h 168578"/>
              <a:gd name="connsiteX209" fmla="*/ 57150 w 362970"/>
              <a:gd name="connsiteY209" fmla="*/ 135240 h 168578"/>
              <a:gd name="connsiteX210" fmla="*/ 71438 w 362970"/>
              <a:gd name="connsiteY210" fmla="*/ 125715 h 168578"/>
              <a:gd name="connsiteX211" fmla="*/ 85725 w 362970"/>
              <a:gd name="connsiteY211" fmla="*/ 120953 h 168578"/>
              <a:gd name="connsiteX212" fmla="*/ 100013 w 362970"/>
              <a:gd name="connsiteY212" fmla="*/ 125715 h 168578"/>
              <a:gd name="connsiteX213" fmla="*/ 104775 w 362970"/>
              <a:gd name="connsiteY213" fmla="*/ 97140 h 168578"/>
              <a:gd name="connsiteX214" fmla="*/ 119063 w 362970"/>
              <a:gd name="connsiteY214" fmla="*/ 82853 h 168578"/>
              <a:gd name="connsiteX215" fmla="*/ 123825 w 362970"/>
              <a:gd name="connsiteY215" fmla="*/ 106665 h 168578"/>
              <a:gd name="connsiteX216" fmla="*/ 133350 w 362970"/>
              <a:gd name="connsiteY216" fmla="*/ 68565 h 168578"/>
              <a:gd name="connsiteX217" fmla="*/ 123825 w 362970"/>
              <a:gd name="connsiteY217" fmla="*/ 82853 h 168578"/>
              <a:gd name="connsiteX218" fmla="*/ 152400 w 362970"/>
              <a:gd name="connsiteY218" fmla="*/ 82853 h 168578"/>
              <a:gd name="connsiteX219" fmla="*/ 147638 w 362970"/>
              <a:gd name="connsiteY219" fmla="*/ 63803 h 168578"/>
              <a:gd name="connsiteX220" fmla="*/ 128588 w 362970"/>
              <a:gd name="connsiteY220" fmla="*/ 87615 h 168578"/>
              <a:gd name="connsiteX221" fmla="*/ 119063 w 362970"/>
              <a:gd name="connsiteY221" fmla="*/ 116190 h 168578"/>
              <a:gd name="connsiteX222" fmla="*/ 138113 w 362970"/>
              <a:gd name="connsiteY222" fmla="*/ 120953 h 168578"/>
              <a:gd name="connsiteX223" fmla="*/ 161925 w 362970"/>
              <a:gd name="connsiteY223" fmla="*/ 92378 h 168578"/>
              <a:gd name="connsiteX224" fmla="*/ 180975 w 362970"/>
              <a:gd name="connsiteY224" fmla="*/ 106665 h 168578"/>
              <a:gd name="connsiteX225" fmla="*/ 195263 w 362970"/>
              <a:gd name="connsiteY225" fmla="*/ 97140 h 168578"/>
              <a:gd name="connsiteX226" fmla="*/ 195263 w 362970"/>
              <a:gd name="connsiteY226" fmla="*/ 44753 h 168578"/>
              <a:gd name="connsiteX227" fmla="*/ 161925 w 362970"/>
              <a:gd name="connsiteY227" fmla="*/ 49515 h 168578"/>
              <a:gd name="connsiteX228" fmla="*/ 147638 w 362970"/>
              <a:gd name="connsiteY228" fmla="*/ 63803 h 168578"/>
              <a:gd name="connsiteX229" fmla="*/ 128588 w 362970"/>
              <a:gd name="connsiteY229" fmla="*/ 35228 h 168578"/>
              <a:gd name="connsiteX230" fmla="*/ 114300 w 362970"/>
              <a:gd name="connsiteY230" fmla="*/ 30465 h 168578"/>
              <a:gd name="connsiteX231" fmla="*/ 100013 w 362970"/>
              <a:gd name="connsiteY231" fmla="*/ 35228 h 168578"/>
              <a:gd name="connsiteX232" fmla="*/ 95250 w 362970"/>
              <a:gd name="connsiteY232" fmla="*/ 49515 h 168578"/>
              <a:gd name="connsiteX233" fmla="*/ 90488 w 362970"/>
              <a:gd name="connsiteY233" fmla="*/ 35228 h 168578"/>
              <a:gd name="connsiteX234" fmla="*/ 76200 w 362970"/>
              <a:gd name="connsiteY234" fmla="*/ 30465 h 168578"/>
              <a:gd name="connsiteX235" fmla="*/ 71438 w 362970"/>
              <a:gd name="connsiteY235" fmla="*/ 44753 h 168578"/>
              <a:gd name="connsiteX236" fmla="*/ 61913 w 362970"/>
              <a:gd name="connsiteY236" fmla="*/ 30465 h 168578"/>
              <a:gd name="connsiteX237" fmla="*/ 52388 w 362970"/>
              <a:gd name="connsiteY237" fmla="*/ 54278 h 168578"/>
              <a:gd name="connsiteX238" fmla="*/ 47625 w 362970"/>
              <a:gd name="connsiteY238" fmla="*/ 35228 h 168578"/>
              <a:gd name="connsiteX239" fmla="*/ 42863 w 362970"/>
              <a:gd name="connsiteY239" fmla="*/ 49515 h 168578"/>
              <a:gd name="connsiteX240" fmla="*/ 33338 w 362970"/>
              <a:gd name="connsiteY240" fmla="*/ 20940 h 168578"/>
              <a:gd name="connsiteX241" fmla="*/ 47625 w 362970"/>
              <a:gd name="connsiteY241" fmla="*/ 54278 h 168578"/>
              <a:gd name="connsiteX242" fmla="*/ 0 w 362970"/>
              <a:gd name="connsiteY242" fmla="*/ 35228 h 16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362970" h="168578">
                <a:moveTo>
                  <a:pt x="0" y="35228"/>
                </a:moveTo>
                <a:cubicBezTo>
                  <a:pt x="19453" y="67647"/>
                  <a:pt x="11362" y="50261"/>
                  <a:pt x="23813" y="87615"/>
                </a:cubicBezTo>
                <a:lnTo>
                  <a:pt x="28575" y="101903"/>
                </a:lnTo>
                <a:cubicBezTo>
                  <a:pt x="30163" y="114603"/>
                  <a:pt x="27122" y="128815"/>
                  <a:pt x="33338" y="140003"/>
                </a:cubicBezTo>
                <a:cubicBezTo>
                  <a:pt x="36517" y="145725"/>
                  <a:pt x="45998" y="143345"/>
                  <a:pt x="52388" y="144765"/>
                </a:cubicBezTo>
                <a:cubicBezTo>
                  <a:pt x="86866" y="152427"/>
                  <a:pt x="64959" y="145781"/>
                  <a:pt x="90488" y="154290"/>
                </a:cubicBezTo>
                <a:cubicBezTo>
                  <a:pt x="97712" y="159106"/>
                  <a:pt x="109204" y="168578"/>
                  <a:pt x="119063" y="168578"/>
                </a:cubicBezTo>
                <a:cubicBezTo>
                  <a:pt x="161560" y="168578"/>
                  <a:pt x="172462" y="163174"/>
                  <a:pt x="209550" y="159053"/>
                </a:cubicBezTo>
                <a:cubicBezTo>
                  <a:pt x="313568" y="147495"/>
                  <a:pt x="218684" y="160469"/>
                  <a:pt x="295275" y="149528"/>
                </a:cubicBezTo>
                <a:cubicBezTo>
                  <a:pt x="300038" y="147940"/>
                  <a:pt x="305643" y="147901"/>
                  <a:pt x="309563" y="144765"/>
                </a:cubicBezTo>
                <a:cubicBezTo>
                  <a:pt x="314032" y="141189"/>
                  <a:pt x="317966" y="136091"/>
                  <a:pt x="319088" y="130478"/>
                </a:cubicBezTo>
                <a:cubicBezTo>
                  <a:pt x="320167" y="125083"/>
                  <a:pt x="318881" y="76557"/>
                  <a:pt x="328613" y="59040"/>
                </a:cubicBezTo>
                <a:cubicBezTo>
                  <a:pt x="334172" y="49033"/>
                  <a:pt x="341313" y="39990"/>
                  <a:pt x="347663" y="30465"/>
                </a:cubicBezTo>
                <a:lnTo>
                  <a:pt x="357188" y="16178"/>
                </a:lnTo>
                <a:cubicBezTo>
                  <a:pt x="358775" y="11415"/>
                  <a:pt x="365500" y="5440"/>
                  <a:pt x="361950" y="1890"/>
                </a:cubicBezTo>
                <a:cubicBezTo>
                  <a:pt x="352656" y="-7404"/>
                  <a:pt x="338564" y="20567"/>
                  <a:pt x="338138" y="20940"/>
                </a:cubicBezTo>
                <a:cubicBezTo>
                  <a:pt x="329523" y="28478"/>
                  <a:pt x="309563" y="39990"/>
                  <a:pt x="309563" y="39990"/>
                </a:cubicBezTo>
                <a:cubicBezTo>
                  <a:pt x="306388" y="44753"/>
                  <a:pt x="304085" y="50231"/>
                  <a:pt x="300038" y="54278"/>
                </a:cubicBezTo>
                <a:cubicBezTo>
                  <a:pt x="283025" y="71291"/>
                  <a:pt x="286286" y="54248"/>
                  <a:pt x="280988" y="78090"/>
                </a:cubicBezTo>
                <a:cubicBezTo>
                  <a:pt x="278893" y="87516"/>
                  <a:pt x="266569" y="106665"/>
                  <a:pt x="276225" y="106665"/>
                </a:cubicBezTo>
                <a:cubicBezTo>
                  <a:pt x="287673" y="106665"/>
                  <a:pt x="287180" y="86185"/>
                  <a:pt x="295275" y="78090"/>
                </a:cubicBezTo>
                <a:lnTo>
                  <a:pt x="323850" y="49515"/>
                </a:lnTo>
                <a:cubicBezTo>
                  <a:pt x="328613" y="44753"/>
                  <a:pt x="343742" y="31492"/>
                  <a:pt x="338138" y="35228"/>
                </a:cubicBezTo>
                <a:lnTo>
                  <a:pt x="323850" y="44753"/>
                </a:lnTo>
                <a:cubicBezTo>
                  <a:pt x="302015" y="77505"/>
                  <a:pt x="315660" y="69708"/>
                  <a:pt x="290513" y="78090"/>
                </a:cubicBezTo>
                <a:cubicBezTo>
                  <a:pt x="263215" y="119039"/>
                  <a:pt x="295944" y="67229"/>
                  <a:pt x="276225" y="106665"/>
                </a:cubicBezTo>
                <a:cubicBezTo>
                  <a:pt x="273665" y="111785"/>
                  <a:pt x="272424" y="120953"/>
                  <a:pt x="266700" y="120953"/>
                </a:cubicBezTo>
                <a:cubicBezTo>
                  <a:pt x="261680" y="120953"/>
                  <a:pt x="269700" y="111366"/>
                  <a:pt x="271463" y="106665"/>
                </a:cubicBezTo>
                <a:cubicBezTo>
                  <a:pt x="284912" y="70801"/>
                  <a:pt x="277771" y="95721"/>
                  <a:pt x="285750" y="63803"/>
                </a:cubicBezTo>
                <a:cubicBezTo>
                  <a:pt x="284163" y="47928"/>
                  <a:pt x="288123" y="30448"/>
                  <a:pt x="280988" y="16178"/>
                </a:cubicBezTo>
                <a:cubicBezTo>
                  <a:pt x="278428" y="11058"/>
                  <a:pt x="269875" y="20940"/>
                  <a:pt x="266700" y="25703"/>
                </a:cubicBezTo>
                <a:cubicBezTo>
                  <a:pt x="263069" y="31149"/>
                  <a:pt x="263736" y="38459"/>
                  <a:pt x="261938" y="44753"/>
                </a:cubicBezTo>
                <a:cubicBezTo>
                  <a:pt x="252173" y="78929"/>
                  <a:pt x="262097" y="34428"/>
                  <a:pt x="252413" y="82853"/>
                </a:cubicBezTo>
                <a:cubicBezTo>
                  <a:pt x="250825" y="76503"/>
                  <a:pt x="249070" y="70193"/>
                  <a:pt x="247650" y="63803"/>
                </a:cubicBezTo>
                <a:cubicBezTo>
                  <a:pt x="245894" y="55901"/>
                  <a:pt x="244851" y="47843"/>
                  <a:pt x="242888" y="39990"/>
                </a:cubicBezTo>
                <a:cubicBezTo>
                  <a:pt x="241670" y="35120"/>
                  <a:pt x="239713" y="30465"/>
                  <a:pt x="238125" y="25703"/>
                </a:cubicBezTo>
                <a:cubicBezTo>
                  <a:pt x="234950" y="30465"/>
                  <a:pt x="230925" y="34760"/>
                  <a:pt x="228600" y="39990"/>
                </a:cubicBezTo>
                <a:cubicBezTo>
                  <a:pt x="224522" y="49165"/>
                  <a:pt x="223565" y="59585"/>
                  <a:pt x="219075" y="68565"/>
                </a:cubicBezTo>
                <a:lnTo>
                  <a:pt x="209550" y="87615"/>
                </a:lnTo>
                <a:cubicBezTo>
                  <a:pt x="211138" y="92378"/>
                  <a:pt x="214313" y="106923"/>
                  <a:pt x="214313" y="101903"/>
                </a:cubicBezTo>
                <a:cubicBezTo>
                  <a:pt x="214313" y="81204"/>
                  <a:pt x="216818" y="59371"/>
                  <a:pt x="209550" y="39990"/>
                </a:cubicBezTo>
                <a:cubicBezTo>
                  <a:pt x="206548" y="31985"/>
                  <a:pt x="203200" y="55865"/>
                  <a:pt x="200025" y="63803"/>
                </a:cubicBezTo>
                <a:cubicBezTo>
                  <a:pt x="201613" y="71740"/>
                  <a:pt x="200772" y="80587"/>
                  <a:pt x="204788" y="87615"/>
                </a:cubicBezTo>
                <a:cubicBezTo>
                  <a:pt x="218829" y="112187"/>
                  <a:pt x="224147" y="88480"/>
                  <a:pt x="228600" y="78090"/>
                </a:cubicBezTo>
                <a:cubicBezTo>
                  <a:pt x="230578" y="73476"/>
                  <a:pt x="231775" y="68565"/>
                  <a:pt x="233363" y="63803"/>
                </a:cubicBezTo>
                <a:cubicBezTo>
                  <a:pt x="232940" y="60841"/>
                  <a:pt x="233362" y="16178"/>
                  <a:pt x="214313" y="16178"/>
                </a:cubicBezTo>
                <a:cubicBezTo>
                  <a:pt x="207578" y="16178"/>
                  <a:pt x="204788" y="25703"/>
                  <a:pt x="200025" y="30465"/>
                </a:cubicBezTo>
                <a:cubicBezTo>
                  <a:pt x="194176" y="59713"/>
                  <a:pt x="192970" y="51106"/>
                  <a:pt x="200025" y="82853"/>
                </a:cubicBezTo>
                <a:cubicBezTo>
                  <a:pt x="201114" y="87753"/>
                  <a:pt x="201238" y="93590"/>
                  <a:pt x="204788" y="97140"/>
                </a:cubicBezTo>
                <a:cubicBezTo>
                  <a:pt x="208338" y="100690"/>
                  <a:pt x="214585" y="99658"/>
                  <a:pt x="219075" y="101903"/>
                </a:cubicBezTo>
                <a:cubicBezTo>
                  <a:pt x="224195" y="104463"/>
                  <a:pt x="228600" y="108253"/>
                  <a:pt x="233363" y="111428"/>
                </a:cubicBezTo>
                <a:cubicBezTo>
                  <a:pt x="247650" y="109840"/>
                  <a:pt x="262878" y="112004"/>
                  <a:pt x="276225" y="106665"/>
                </a:cubicBezTo>
                <a:cubicBezTo>
                  <a:pt x="280886" y="104801"/>
                  <a:pt x="281813" y="97330"/>
                  <a:pt x="280988" y="92378"/>
                </a:cubicBezTo>
                <a:cubicBezTo>
                  <a:pt x="279004" y="80471"/>
                  <a:pt x="265510" y="74121"/>
                  <a:pt x="257175" y="68565"/>
                </a:cubicBezTo>
                <a:cubicBezTo>
                  <a:pt x="247650" y="70153"/>
                  <a:pt x="236789" y="68210"/>
                  <a:pt x="228600" y="73328"/>
                </a:cubicBezTo>
                <a:cubicBezTo>
                  <a:pt x="219067" y="79286"/>
                  <a:pt x="215248" y="98075"/>
                  <a:pt x="223838" y="106665"/>
                </a:cubicBezTo>
                <a:cubicBezTo>
                  <a:pt x="227388" y="110215"/>
                  <a:pt x="233363" y="109840"/>
                  <a:pt x="238125" y="111428"/>
                </a:cubicBezTo>
                <a:lnTo>
                  <a:pt x="266700" y="106665"/>
                </a:lnTo>
                <a:cubicBezTo>
                  <a:pt x="276076" y="78536"/>
                  <a:pt x="260594" y="59407"/>
                  <a:pt x="247650" y="39990"/>
                </a:cubicBezTo>
                <a:cubicBezTo>
                  <a:pt x="242888" y="41578"/>
                  <a:pt x="236913" y="41203"/>
                  <a:pt x="233363" y="44753"/>
                </a:cubicBezTo>
                <a:cubicBezTo>
                  <a:pt x="229813" y="48303"/>
                  <a:pt x="228183" y="54037"/>
                  <a:pt x="228600" y="59040"/>
                </a:cubicBezTo>
                <a:cubicBezTo>
                  <a:pt x="232241" y="102741"/>
                  <a:pt x="228733" y="95642"/>
                  <a:pt x="252413" y="111428"/>
                </a:cubicBezTo>
                <a:cubicBezTo>
                  <a:pt x="261938" y="109840"/>
                  <a:pt x="273130" y="112278"/>
                  <a:pt x="280988" y="106665"/>
                </a:cubicBezTo>
                <a:cubicBezTo>
                  <a:pt x="286314" y="102860"/>
                  <a:pt x="285750" y="94160"/>
                  <a:pt x="285750" y="87615"/>
                </a:cubicBezTo>
                <a:cubicBezTo>
                  <a:pt x="285750" y="61344"/>
                  <a:pt x="287093" y="48823"/>
                  <a:pt x="266700" y="35228"/>
                </a:cubicBezTo>
                <a:cubicBezTo>
                  <a:pt x="262523" y="32443"/>
                  <a:pt x="257175" y="32053"/>
                  <a:pt x="252413" y="30465"/>
                </a:cubicBezTo>
                <a:cubicBezTo>
                  <a:pt x="246063" y="33640"/>
                  <a:pt x="238383" y="34970"/>
                  <a:pt x="233363" y="39990"/>
                </a:cubicBezTo>
                <a:cubicBezTo>
                  <a:pt x="225268" y="48085"/>
                  <a:pt x="214313" y="68565"/>
                  <a:pt x="214313" y="68565"/>
                </a:cubicBezTo>
                <a:cubicBezTo>
                  <a:pt x="215900" y="73328"/>
                  <a:pt x="215525" y="79303"/>
                  <a:pt x="219075" y="82853"/>
                </a:cubicBezTo>
                <a:cubicBezTo>
                  <a:pt x="228599" y="92377"/>
                  <a:pt x="238126" y="86028"/>
                  <a:pt x="247650" y="82853"/>
                </a:cubicBezTo>
                <a:cubicBezTo>
                  <a:pt x="245737" y="67544"/>
                  <a:pt x="251946" y="39119"/>
                  <a:pt x="228600" y="35228"/>
                </a:cubicBezTo>
                <a:cubicBezTo>
                  <a:pt x="223648" y="34403"/>
                  <a:pt x="219075" y="38403"/>
                  <a:pt x="214313" y="39990"/>
                </a:cubicBezTo>
                <a:lnTo>
                  <a:pt x="204788" y="68565"/>
                </a:lnTo>
                <a:lnTo>
                  <a:pt x="200025" y="82853"/>
                </a:lnTo>
                <a:cubicBezTo>
                  <a:pt x="203200" y="87615"/>
                  <a:pt x="203884" y="96331"/>
                  <a:pt x="209550" y="97140"/>
                </a:cubicBezTo>
                <a:cubicBezTo>
                  <a:pt x="267230" y="105380"/>
                  <a:pt x="261829" y="106989"/>
                  <a:pt x="271463" y="78090"/>
                </a:cubicBezTo>
                <a:cubicBezTo>
                  <a:pt x="268288" y="73328"/>
                  <a:pt x="267569" y="64827"/>
                  <a:pt x="261938" y="63803"/>
                </a:cubicBezTo>
                <a:cubicBezTo>
                  <a:pt x="221842" y="56513"/>
                  <a:pt x="223682" y="61654"/>
                  <a:pt x="209550" y="82853"/>
                </a:cubicBezTo>
                <a:cubicBezTo>
                  <a:pt x="211138" y="95553"/>
                  <a:pt x="208589" y="109505"/>
                  <a:pt x="214313" y="120953"/>
                </a:cubicBezTo>
                <a:cubicBezTo>
                  <a:pt x="222832" y="137991"/>
                  <a:pt x="252431" y="127300"/>
                  <a:pt x="261938" y="125715"/>
                </a:cubicBezTo>
                <a:cubicBezTo>
                  <a:pt x="265113" y="120953"/>
                  <a:pt x="270654" y="117094"/>
                  <a:pt x="271463" y="111428"/>
                </a:cubicBezTo>
                <a:cubicBezTo>
                  <a:pt x="274489" y="90246"/>
                  <a:pt x="262239" y="90147"/>
                  <a:pt x="247650" y="82853"/>
                </a:cubicBezTo>
                <a:cubicBezTo>
                  <a:pt x="234950" y="84440"/>
                  <a:pt x="221898" y="84247"/>
                  <a:pt x="209550" y="87615"/>
                </a:cubicBezTo>
                <a:cubicBezTo>
                  <a:pt x="204028" y="89121"/>
                  <a:pt x="197073" y="91710"/>
                  <a:pt x="195263" y="97140"/>
                </a:cubicBezTo>
                <a:cubicBezTo>
                  <a:pt x="193193" y="103350"/>
                  <a:pt x="196394" y="110744"/>
                  <a:pt x="200025" y="116190"/>
                </a:cubicBezTo>
                <a:cubicBezTo>
                  <a:pt x="203200" y="120953"/>
                  <a:pt x="209550" y="122540"/>
                  <a:pt x="214313" y="125715"/>
                </a:cubicBezTo>
                <a:cubicBezTo>
                  <a:pt x="225425" y="124128"/>
                  <a:pt x="237392" y="125512"/>
                  <a:pt x="247650" y="120953"/>
                </a:cubicBezTo>
                <a:cubicBezTo>
                  <a:pt x="257152" y="116730"/>
                  <a:pt x="261447" y="99605"/>
                  <a:pt x="252413" y="92378"/>
                </a:cubicBezTo>
                <a:cubicBezTo>
                  <a:pt x="247302" y="88289"/>
                  <a:pt x="239713" y="89203"/>
                  <a:pt x="233363" y="87615"/>
                </a:cubicBezTo>
                <a:cubicBezTo>
                  <a:pt x="228600" y="93965"/>
                  <a:pt x="221256" y="99033"/>
                  <a:pt x="219075" y="106665"/>
                </a:cubicBezTo>
                <a:cubicBezTo>
                  <a:pt x="217696" y="111492"/>
                  <a:pt x="220288" y="117403"/>
                  <a:pt x="223838" y="120953"/>
                </a:cubicBezTo>
                <a:cubicBezTo>
                  <a:pt x="229724" y="126839"/>
                  <a:pt x="248636" y="132394"/>
                  <a:pt x="257175" y="135240"/>
                </a:cubicBezTo>
                <a:cubicBezTo>
                  <a:pt x="280988" y="133653"/>
                  <a:pt x="305666" y="137034"/>
                  <a:pt x="328613" y="130478"/>
                </a:cubicBezTo>
                <a:cubicBezTo>
                  <a:pt x="333440" y="129099"/>
                  <a:pt x="328677" y="117569"/>
                  <a:pt x="323850" y="116190"/>
                </a:cubicBezTo>
                <a:cubicBezTo>
                  <a:pt x="321343" y="115474"/>
                  <a:pt x="276199" y="124768"/>
                  <a:pt x="271463" y="125715"/>
                </a:cubicBezTo>
                <a:cubicBezTo>
                  <a:pt x="274638" y="120953"/>
                  <a:pt x="275264" y="111428"/>
                  <a:pt x="280988" y="111428"/>
                </a:cubicBezTo>
                <a:cubicBezTo>
                  <a:pt x="286008" y="111428"/>
                  <a:pt x="280730" y="125715"/>
                  <a:pt x="285750" y="125715"/>
                </a:cubicBezTo>
                <a:cubicBezTo>
                  <a:pt x="291474" y="125715"/>
                  <a:pt x="292100" y="116190"/>
                  <a:pt x="295275" y="111428"/>
                </a:cubicBezTo>
                <a:cubicBezTo>
                  <a:pt x="283306" y="75515"/>
                  <a:pt x="299452" y="111428"/>
                  <a:pt x="280988" y="111428"/>
                </a:cubicBezTo>
                <a:cubicBezTo>
                  <a:pt x="275968" y="111428"/>
                  <a:pt x="290770" y="97140"/>
                  <a:pt x="285750" y="97140"/>
                </a:cubicBezTo>
                <a:cubicBezTo>
                  <a:pt x="280026" y="97140"/>
                  <a:pt x="272178" y="107381"/>
                  <a:pt x="276225" y="111428"/>
                </a:cubicBezTo>
                <a:cubicBezTo>
                  <a:pt x="280272" y="115475"/>
                  <a:pt x="285750" y="105078"/>
                  <a:pt x="290513" y="101903"/>
                </a:cubicBezTo>
                <a:lnTo>
                  <a:pt x="285750" y="116190"/>
                </a:lnTo>
                <a:lnTo>
                  <a:pt x="295275" y="87615"/>
                </a:lnTo>
                <a:cubicBezTo>
                  <a:pt x="292100" y="81265"/>
                  <a:pt x="287995" y="75300"/>
                  <a:pt x="285750" y="68565"/>
                </a:cubicBezTo>
                <a:cubicBezTo>
                  <a:pt x="283190" y="60886"/>
                  <a:pt x="285478" y="51488"/>
                  <a:pt x="280988" y="44753"/>
                </a:cubicBezTo>
                <a:cubicBezTo>
                  <a:pt x="278203" y="40576"/>
                  <a:pt x="271463" y="41578"/>
                  <a:pt x="266700" y="39990"/>
                </a:cubicBezTo>
                <a:cubicBezTo>
                  <a:pt x="260350" y="43165"/>
                  <a:pt x="252670" y="44495"/>
                  <a:pt x="247650" y="49515"/>
                </a:cubicBezTo>
                <a:cubicBezTo>
                  <a:pt x="244100" y="53065"/>
                  <a:pt x="245133" y="59313"/>
                  <a:pt x="242888" y="63803"/>
                </a:cubicBezTo>
                <a:cubicBezTo>
                  <a:pt x="240328" y="68922"/>
                  <a:pt x="236538" y="73328"/>
                  <a:pt x="233363" y="78090"/>
                </a:cubicBezTo>
                <a:cubicBezTo>
                  <a:pt x="238125" y="81265"/>
                  <a:pt x="241926" y="87615"/>
                  <a:pt x="247650" y="87615"/>
                </a:cubicBezTo>
                <a:cubicBezTo>
                  <a:pt x="266780" y="87615"/>
                  <a:pt x="273738" y="66361"/>
                  <a:pt x="280988" y="54278"/>
                </a:cubicBezTo>
                <a:cubicBezTo>
                  <a:pt x="279400" y="39990"/>
                  <a:pt x="283943" y="23543"/>
                  <a:pt x="276225" y="11415"/>
                </a:cubicBezTo>
                <a:cubicBezTo>
                  <a:pt x="270835" y="2944"/>
                  <a:pt x="247650" y="1890"/>
                  <a:pt x="247650" y="1890"/>
                </a:cubicBezTo>
                <a:cubicBezTo>
                  <a:pt x="222251" y="6124"/>
                  <a:pt x="219055" y="966"/>
                  <a:pt x="204788" y="20940"/>
                </a:cubicBezTo>
                <a:cubicBezTo>
                  <a:pt x="203876" y="22218"/>
                  <a:pt x="186346" y="54886"/>
                  <a:pt x="190500" y="59040"/>
                </a:cubicBezTo>
                <a:cubicBezTo>
                  <a:pt x="195128" y="63668"/>
                  <a:pt x="203200" y="55865"/>
                  <a:pt x="209550" y="54278"/>
                </a:cubicBezTo>
                <a:cubicBezTo>
                  <a:pt x="207963" y="43165"/>
                  <a:pt x="211800" y="29706"/>
                  <a:pt x="204788" y="20940"/>
                </a:cubicBezTo>
                <a:cubicBezTo>
                  <a:pt x="201212" y="16470"/>
                  <a:pt x="194164" y="26068"/>
                  <a:pt x="190500" y="30465"/>
                </a:cubicBezTo>
                <a:cubicBezTo>
                  <a:pt x="185955" y="35919"/>
                  <a:pt x="184150" y="43165"/>
                  <a:pt x="180975" y="49515"/>
                </a:cubicBezTo>
                <a:cubicBezTo>
                  <a:pt x="180759" y="50378"/>
                  <a:pt x="169723" y="80040"/>
                  <a:pt x="180975" y="82853"/>
                </a:cubicBezTo>
                <a:cubicBezTo>
                  <a:pt x="191865" y="85576"/>
                  <a:pt x="203200" y="79678"/>
                  <a:pt x="214313" y="78090"/>
                </a:cubicBezTo>
                <a:cubicBezTo>
                  <a:pt x="215900" y="90790"/>
                  <a:pt x="213351" y="104742"/>
                  <a:pt x="219075" y="116190"/>
                </a:cubicBezTo>
                <a:cubicBezTo>
                  <a:pt x="222002" y="122044"/>
                  <a:pt x="223838" y="103685"/>
                  <a:pt x="223838" y="97140"/>
                </a:cubicBezTo>
                <a:cubicBezTo>
                  <a:pt x="223838" y="76544"/>
                  <a:pt x="219403" y="73820"/>
                  <a:pt x="209550" y="59040"/>
                </a:cubicBezTo>
                <a:cubicBezTo>
                  <a:pt x="204788" y="62215"/>
                  <a:pt x="198927" y="64168"/>
                  <a:pt x="195263" y="68565"/>
                </a:cubicBezTo>
                <a:cubicBezTo>
                  <a:pt x="190718" y="74019"/>
                  <a:pt x="185738" y="87615"/>
                  <a:pt x="185738" y="87615"/>
                </a:cubicBezTo>
                <a:cubicBezTo>
                  <a:pt x="184150" y="76503"/>
                  <a:pt x="187202" y="63618"/>
                  <a:pt x="180975" y="54278"/>
                </a:cubicBezTo>
                <a:cubicBezTo>
                  <a:pt x="178190" y="50101"/>
                  <a:pt x="169473" y="54863"/>
                  <a:pt x="166688" y="59040"/>
                </a:cubicBezTo>
                <a:cubicBezTo>
                  <a:pt x="162198" y="65775"/>
                  <a:pt x="163513" y="74915"/>
                  <a:pt x="161925" y="82853"/>
                </a:cubicBezTo>
                <a:cubicBezTo>
                  <a:pt x="163513" y="92378"/>
                  <a:pt x="158653" y="106072"/>
                  <a:pt x="166688" y="111428"/>
                </a:cubicBezTo>
                <a:cubicBezTo>
                  <a:pt x="173801" y="116170"/>
                  <a:pt x="183544" y="106872"/>
                  <a:pt x="190500" y="101903"/>
                </a:cubicBezTo>
                <a:cubicBezTo>
                  <a:pt x="198577" y="96133"/>
                  <a:pt x="201927" y="81911"/>
                  <a:pt x="204788" y="73328"/>
                </a:cubicBezTo>
                <a:cubicBezTo>
                  <a:pt x="203200" y="68565"/>
                  <a:pt x="204515" y="61285"/>
                  <a:pt x="200025" y="59040"/>
                </a:cubicBezTo>
                <a:cubicBezTo>
                  <a:pt x="189040" y="53548"/>
                  <a:pt x="178567" y="73383"/>
                  <a:pt x="176213" y="78090"/>
                </a:cubicBezTo>
                <a:cubicBezTo>
                  <a:pt x="175138" y="80240"/>
                  <a:pt x="165161" y="111428"/>
                  <a:pt x="166688" y="111428"/>
                </a:cubicBezTo>
                <a:cubicBezTo>
                  <a:pt x="174625" y="111428"/>
                  <a:pt x="176213" y="98728"/>
                  <a:pt x="180975" y="92378"/>
                </a:cubicBezTo>
                <a:cubicBezTo>
                  <a:pt x="179388" y="82853"/>
                  <a:pt x="181004" y="72187"/>
                  <a:pt x="176213" y="63803"/>
                </a:cubicBezTo>
                <a:cubicBezTo>
                  <a:pt x="173722" y="59444"/>
                  <a:pt x="165475" y="55490"/>
                  <a:pt x="161925" y="59040"/>
                </a:cubicBezTo>
                <a:cubicBezTo>
                  <a:pt x="156201" y="64764"/>
                  <a:pt x="159489" y="75100"/>
                  <a:pt x="157163" y="82853"/>
                </a:cubicBezTo>
                <a:cubicBezTo>
                  <a:pt x="154707" y="91041"/>
                  <a:pt x="150813" y="98728"/>
                  <a:pt x="147638" y="106665"/>
                </a:cubicBezTo>
                <a:cubicBezTo>
                  <a:pt x="149225" y="117778"/>
                  <a:pt x="143060" y="133776"/>
                  <a:pt x="152400" y="140003"/>
                </a:cubicBezTo>
                <a:cubicBezTo>
                  <a:pt x="170185" y="151859"/>
                  <a:pt x="191476" y="134589"/>
                  <a:pt x="204788" y="125715"/>
                </a:cubicBezTo>
                <a:cubicBezTo>
                  <a:pt x="210539" y="102710"/>
                  <a:pt x="215758" y="91228"/>
                  <a:pt x="204788" y="63803"/>
                </a:cubicBezTo>
                <a:cubicBezTo>
                  <a:pt x="202923" y="59142"/>
                  <a:pt x="195263" y="60628"/>
                  <a:pt x="190500" y="59040"/>
                </a:cubicBezTo>
                <a:cubicBezTo>
                  <a:pt x="184150" y="60628"/>
                  <a:pt x="176561" y="59714"/>
                  <a:pt x="171450" y="63803"/>
                </a:cubicBezTo>
                <a:cubicBezTo>
                  <a:pt x="167530" y="66939"/>
                  <a:pt x="168665" y="73476"/>
                  <a:pt x="166688" y="78090"/>
                </a:cubicBezTo>
                <a:cubicBezTo>
                  <a:pt x="149030" y="119294"/>
                  <a:pt x="163572" y="77915"/>
                  <a:pt x="152400" y="111428"/>
                </a:cubicBezTo>
                <a:cubicBezTo>
                  <a:pt x="157163" y="114603"/>
                  <a:pt x="161258" y="122763"/>
                  <a:pt x="166688" y="120953"/>
                </a:cubicBezTo>
                <a:cubicBezTo>
                  <a:pt x="177499" y="117349"/>
                  <a:pt x="182568" y="97123"/>
                  <a:pt x="185738" y="87615"/>
                </a:cubicBezTo>
                <a:cubicBezTo>
                  <a:pt x="184468" y="78727"/>
                  <a:pt x="186245" y="43546"/>
                  <a:pt x="166688" y="39990"/>
                </a:cubicBezTo>
                <a:cubicBezTo>
                  <a:pt x="154096" y="37700"/>
                  <a:pt x="141288" y="43165"/>
                  <a:pt x="128588" y="44753"/>
                </a:cubicBezTo>
                <a:cubicBezTo>
                  <a:pt x="116260" y="94065"/>
                  <a:pt x="115467" y="70266"/>
                  <a:pt x="128588" y="116190"/>
                </a:cubicBezTo>
                <a:cubicBezTo>
                  <a:pt x="136525" y="113015"/>
                  <a:pt x="149886" y="114836"/>
                  <a:pt x="152400" y="106665"/>
                </a:cubicBezTo>
                <a:cubicBezTo>
                  <a:pt x="162441" y="74033"/>
                  <a:pt x="152039" y="51979"/>
                  <a:pt x="128588" y="35228"/>
                </a:cubicBezTo>
                <a:cubicBezTo>
                  <a:pt x="124503" y="32310"/>
                  <a:pt x="119063" y="32053"/>
                  <a:pt x="114300" y="30465"/>
                </a:cubicBezTo>
                <a:cubicBezTo>
                  <a:pt x="97416" y="52978"/>
                  <a:pt x="80587" y="65714"/>
                  <a:pt x="109538" y="101903"/>
                </a:cubicBezTo>
                <a:cubicBezTo>
                  <a:pt x="115570" y="109443"/>
                  <a:pt x="128588" y="98728"/>
                  <a:pt x="138113" y="97140"/>
                </a:cubicBezTo>
                <a:cubicBezTo>
                  <a:pt x="139700" y="92378"/>
                  <a:pt x="142875" y="87873"/>
                  <a:pt x="142875" y="82853"/>
                </a:cubicBezTo>
                <a:cubicBezTo>
                  <a:pt x="142875" y="77833"/>
                  <a:pt x="142876" y="66978"/>
                  <a:pt x="138113" y="68565"/>
                </a:cubicBezTo>
                <a:cubicBezTo>
                  <a:pt x="131378" y="70810"/>
                  <a:pt x="131763" y="81265"/>
                  <a:pt x="128588" y="87615"/>
                </a:cubicBezTo>
                <a:cubicBezTo>
                  <a:pt x="130175" y="97140"/>
                  <a:pt x="125625" y="110396"/>
                  <a:pt x="133350" y="116190"/>
                </a:cubicBezTo>
                <a:cubicBezTo>
                  <a:pt x="138738" y="120231"/>
                  <a:pt x="146004" y="108437"/>
                  <a:pt x="147638" y="101903"/>
                </a:cubicBezTo>
                <a:cubicBezTo>
                  <a:pt x="149601" y="94050"/>
                  <a:pt x="144463" y="86028"/>
                  <a:pt x="142875" y="78090"/>
                </a:cubicBezTo>
                <a:cubicBezTo>
                  <a:pt x="132843" y="98154"/>
                  <a:pt x="123065" y="108905"/>
                  <a:pt x="138113" y="135240"/>
                </a:cubicBezTo>
                <a:cubicBezTo>
                  <a:pt x="140604" y="139599"/>
                  <a:pt x="147638" y="132065"/>
                  <a:pt x="152400" y="130478"/>
                </a:cubicBezTo>
                <a:cubicBezTo>
                  <a:pt x="150813" y="120953"/>
                  <a:pt x="154466" y="108731"/>
                  <a:pt x="147638" y="101903"/>
                </a:cubicBezTo>
                <a:cubicBezTo>
                  <a:pt x="145394" y="99659"/>
                  <a:pt x="121637" y="149141"/>
                  <a:pt x="147638" y="97140"/>
                </a:cubicBezTo>
                <a:cubicBezTo>
                  <a:pt x="146050" y="89203"/>
                  <a:pt x="148599" y="79052"/>
                  <a:pt x="142875" y="73328"/>
                </a:cubicBezTo>
                <a:cubicBezTo>
                  <a:pt x="139325" y="69778"/>
                  <a:pt x="133078" y="80335"/>
                  <a:pt x="128588" y="78090"/>
                </a:cubicBezTo>
                <a:cubicBezTo>
                  <a:pt x="124098" y="75845"/>
                  <a:pt x="125413" y="68565"/>
                  <a:pt x="123825" y="63803"/>
                </a:cubicBezTo>
                <a:cubicBezTo>
                  <a:pt x="122238" y="52690"/>
                  <a:pt x="127001" y="38403"/>
                  <a:pt x="119063" y="30465"/>
                </a:cubicBezTo>
                <a:cubicBezTo>
                  <a:pt x="114300" y="25702"/>
                  <a:pt x="107787" y="38729"/>
                  <a:pt x="104775" y="44753"/>
                </a:cubicBezTo>
                <a:cubicBezTo>
                  <a:pt x="101155" y="51993"/>
                  <a:pt x="101600" y="60628"/>
                  <a:pt x="100013" y="68565"/>
                </a:cubicBezTo>
                <a:cubicBezTo>
                  <a:pt x="101600" y="78090"/>
                  <a:pt x="97235" y="91108"/>
                  <a:pt x="104775" y="97140"/>
                </a:cubicBezTo>
                <a:cubicBezTo>
                  <a:pt x="110319" y="101575"/>
                  <a:pt x="118805" y="92635"/>
                  <a:pt x="123825" y="87615"/>
                </a:cubicBezTo>
                <a:cubicBezTo>
                  <a:pt x="129709" y="81731"/>
                  <a:pt x="135267" y="62815"/>
                  <a:pt x="138113" y="54278"/>
                </a:cubicBezTo>
                <a:cubicBezTo>
                  <a:pt x="134938" y="47928"/>
                  <a:pt x="135475" y="36950"/>
                  <a:pt x="128588" y="35228"/>
                </a:cubicBezTo>
                <a:cubicBezTo>
                  <a:pt x="123035" y="33840"/>
                  <a:pt x="123110" y="53562"/>
                  <a:pt x="119063" y="49515"/>
                </a:cubicBezTo>
                <a:cubicBezTo>
                  <a:pt x="111420" y="41872"/>
                  <a:pt x="145130" y="2058"/>
                  <a:pt x="109538" y="49515"/>
                </a:cubicBezTo>
                <a:cubicBezTo>
                  <a:pt x="107950" y="54278"/>
                  <a:pt x="99755" y="63803"/>
                  <a:pt x="104775" y="63803"/>
                </a:cubicBezTo>
                <a:cubicBezTo>
                  <a:pt x="110499" y="63803"/>
                  <a:pt x="113359" y="55161"/>
                  <a:pt x="114300" y="49515"/>
                </a:cubicBezTo>
                <a:cubicBezTo>
                  <a:pt x="115125" y="44563"/>
                  <a:pt x="111125" y="39990"/>
                  <a:pt x="109538" y="35228"/>
                </a:cubicBezTo>
                <a:cubicBezTo>
                  <a:pt x="108660" y="36545"/>
                  <a:pt x="76885" y="81490"/>
                  <a:pt x="90488" y="78090"/>
                </a:cubicBezTo>
                <a:lnTo>
                  <a:pt x="109538" y="73328"/>
                </a:lnTo>
                <a:cubicBezTo>
                  <a:pt x="117853" y="48381"/>
                  <a:pt x="121710" y="43170"/>
                  <a:pt x="109538" y="6653"/>
                </a:cubicBezTo>
                <a:cubicBezTo>
                  <a:pt x="107950" y="1890"/>
                  <a:pt x="100013" y="3478"/>
                  <a:pt x="95250" y="1890"/>
                </a:cubicBezTo>
                <a:cubicBezTo>
                  <a:pt x="92075" y="6653"/>
                  <a:pt x="87980" y="10917"/>
                  <a:pt x="85725" y="16178"/>
                </a:cubicBezTo>
                <a:cubicBezTo>
                  <a:pt x="83147" y="22194"/>
                  <a:pt x="82761" y="28934"/>
                  <a:pt x="80963" y="35228"/>
                </a:cubicBezTo>
                <a:cubicBezTo>
                  <a:pt x="79584" y="40055"/>
                  <a:pt x="77788" y="44753"/>
                  <a:pt x="76200" y="49515"/>
                </a:cubicBezTo>
                <a:cubicBezTo>
                  <a:pt x="77788" y="54278"/>
                  <a:pt x="76093" y="62585"/>
                  <a:pt x="80963" y="63803"/>
                </a:cubicBezTo>
                <a:cubicBezTo>
                  <a:pt x="96439" y="67672"/>
                  <a:pt x="98730" y="40361"/>
                  <a:pt x="100013" y="35228"/>
                </a:cubicBezTo>
                <a:cubicBezTo>
                  <a:pt x="98425" y="28878"/>
                  <a:pt x="101795" y="16178"/>
                  <a:pt x="95250" y="16178"/>
                </a:cubicBezTo>
                <a:cubicBezTo>
                  <a:pt x="82089" y="16178"/>
                  <a:pt x="78721" y="47555"/>
                  <a:pt x="76200" y="54278"/>
                </a:cubicBezTo>
                <a:cubicBezTo>
                  <a:pt x="57521" y="104087"/>
                  <a:pt x="70694" y="57255"/>
                  <a:pt x="71438" y="54278"/>
                </a:cubicBezTo>
                <a:cubicBezTo>
                  <a:pt x="69048" y="44720"/>
                  <a:pt x="68832" y="25703"/>
                  <a:pt x="52388" y="25703"/>
                </a:cubicBezTo>
                <a:cubicBezTo>
                  <a:pt x="46664" y="25703"/>
                  <a:pt x="42863" y="32053"/>
                  <a:pt x="38100" y="35228"/>
                </a:cubicBezTo>
                <a:cubicBezTo>
                  <a:pt x="34925" y="43165"/>
                  <a:pt x="29285" y="50521"/>
                  <a:pt x="28575" y="59040"/>
                </a:cubicBezTo>
                <a:cubicBezTo>
                  <a:pt x="27643" y="70227"/>
                  <a:pt x="33338" y="92378"/>
                  <a:pt x="33338" y="92378"/>
                </a:cubicBezTo>
                <a:cubicBezTo>
                  <a:pt x="38100" y="93965"/>
                  <a:pt x="43321" y="99723"/>
                  <a:pt x="47625" y="97140"/>
                </a:cubicBezTo>
                <a:cubicBezTo>
                  <a:pt x="61831" y="88616"/>
                  <a:pt x="57824" y="59028"/>
                  <a:pt x="52388" y="49515"/>
                </a:cubicBezTo>
                <a:cubicBezTo>
                  <a:pt x="49897" y="45156"/>
                  <a:pt x="42863" y="46340"/>
                  <a:pt x="38100" y="44753"/>
                </a:cubicBezTo>
                <a:cubicBezTo>
                  <a:pt x="33921" y="61469"/>
                  <a:pt x="27947" y="74610"/>
                  <a:pt x="38100" y="92378"/>
                </a:cubicBezTo>
                <a:cubicBezTo>
                  <a:pt x="40591" y="96737"/>
                  <a:pt x="47625" y="95553"/>
                  <a:pt x="52388" y="97140"/>
                </a:cubicBezTo>
                <a:lnTo>
                  <a:pt x="61913" y="82853"/>
                </a:lnTo>
                <a:cubicBezTo>
                  <a:pt x="60325" y="78090"/>
                  <a:pt x="60700" y="72115"/>
                  <a:pt x="57150" y="68565"/>
                </a:cubicBezTo>
                <a:cubicBezTo>
                  <a:pt x="53600" y="65015"/>
                  <a:pt x="45999" y="59883"/>
                  <a:pt x="42863" y="63803"/>
                </a:cubicBezTo>
                <a:cubicBezTo>
                  <a:pt x="36831" y="71343"/>
                  <a:pt x="39688" y="82853"/>
                  <a:pt x="38100" y="92378"/>
                </a:cubicBezTo>
                <a:cubicBezTo>
                  <a:pt x="39688" y="105078"/>
                  <a:pt x="37665" y="118782"/>
                  <a:pt x="42863" y="130478"/>
                </a:cubicBezTo>
                <a:cubicBezTo>
                  <a:pt x="44902" y="135065"/>
                  <a:pt x="52198" y="136065"/>
                  <a:pt x="57150" y="135240"/>
                </a:cubicBezTo>
                <a:cubicBezTo>
                  <a:pt x="62796" y="134299"/>
                  <a:pt x="66318" y="128275"/>
                  <a:pt x="71438" y="125715"/>
                </a:cubicBezTo>
                <a:cubicBezTo>
                  <a:pt x="75928" y="123470"/>
                  <a:pt x="80963" y="122540"/>
                  <a:pt x="85725" y="120953"/>
                </a:cubicBezTo>
                <a:cubicBezTo>
                  <a:pt x="90488" y="122540"/>
                  <a:pt x="95352" y="127579"/>
                  <a:pt x="100013" y="125715"/>
                </a:cubicBezTo>
                <a:cubicBezTo>
                  <a:pt x="116306" y="119198"/>
                  <a:pt x="107855" y="106379"/>
                  <a:pt x="104775" y="97140"/>
                </a:cubicBezTo>
                <a:cubicBezTo>
                  <a:pt x="109538" y="92378"/>
                  <a:pt x="113039" y="79841"/>
                  <a:pt x="119063" y="82853"/>
                </a:cubicBezTo>
                <a:cubicBezTo>
                  <a:pt x="126303" y="86473"/>
                  <a:pt x="118102" y="112389"/>
                  <a:pt x="123825" y="106665"/>
                </a:cubicBezTo>
                <a:cubicBezTo>
                  <a:pt x="133081" y="97408"/>
                  <a:pt x="140611" y="57673"/>
                  <a:pt x="133350" y="68565"/>
                </a:cubicBezTo>
                <a:lnTo>
                  <a:pt x="123825" y="82853"/>
                </a:lnTo>
                <a:cubicBezTo>
                  <a:pt x="130752" y="87471"/>
                  <a:pt x="145473" y="103634"/>
                  <a:pt x="152400" y="82853"/>
                </a:cubicBezTo>
                <a:cubicBezTo>
                  <a:pt x="154470" y="76643"/>
                  <a:pt x="149225" y="70153"/>
                  <a:pt x="147638" y="63803"/>
                </a:cubicBezTo>
                <a:cubicBezTo>
                  <a:pt x="141288" y="71740"/>
                  <a:pt x="133455" y="78691"/>
                  <a:pt x="128588" y="87615"/>
                </a:cubicBezTo>
                <a:cubicBezTo>
                  <a:pt x="123780" y="96429"/>
                  <a:pt x="119063" y="116190"/>
                  <a:pt x="119063" y="116190"/>
                </a:cubicBezTo>
                <a:cubicBezTo>
                  <a:pt x="125413" y="117778"/>
                  <a:pt x="131633" y="121879"/>
                  <a:pt x="138113" y="120953"/>
                </a:cubicBezTo>
                <a:cubicBezTo>
                  <a:pt x="152611" y="118882"/>
                  <a:pt x="156906" y="102417"/>
                  <a:pt x="161925" y="92378"/>
                </a:cubicBezTo>
                <a:cubicBezTo>
                  <a:pt x="166916" y="112340"/>
                  <a:pt x="161238" y="116534"/>
                  <a:pt x="180975" y="106665"/>
                </a:cubicBezTo>
                <a:cubicBezTo>
                  <a:pt x="186095" y="104105"/>
                  <a:pt x="190500" y="100315"/>
                  <a:pt x="195263" y="97140"/>
                </a:cubicBezTo>
                <a:cubicBezTo>
                  <a:pt x="200189" y="82362"/>
                  <a:pt x="210549" y="58128"/>
                  <a:pt x="195263" y="44753"/>
                </a:cubicBezTo>
                <a:cubicBezTo>
                  <a:pt x="186815" y="37361"/>
                  <a:pt x="173038" y="47928"/>
                  <a:pt x="161925" y="49515"/>
                </a:cubicBezTo>
                <a:cubicBezTo>
                  <a:pt x="157163" y="54278"/>
                  <a:pt x="153829" y="66456"/>
                  <a:pt x="147638" y="63803"/>
                </a:cubicBezTo>
                <a:cubicBezTo>
                  <a:pt x="137116" y="59294"/>
                  <a:pt x="139448" y="38848"/>
                  <a:pt x="128588" y="35228"/>
                </a:cubicBezTo>
                <a:lnTo>
                  <a:pt x="114300" y="30465"/>
                </a:lnTo>
                <a:cubicBezTo>
                  <a:pt x="109538" y="32053"/>
                  <a:pt x="103563" y="31678"/>
                  <a:pt x="100013" y="35228"/>
                </a:cubicBezTo>
                <a:cubicBezTo>
                  <a:pt x="96463" y="38778"/>
                  <a:pt x="100270" y="49515"/>
                  <a:pt x="95250" y="49515"/>
                </a:cubicBezTo>
                <a:cubicBezTo>
                  <a:pt x="90230" y="49515"/>
                  <a:pt x="94038" y="38778"/>
                  <a:pt x="90488" y="35228"/>
                </a:cubicBezTo>
                <a:cubicBezTo>
                  <a:pt x="86938" y="31678"/>
                  <a:pt x="80963" y="32053"/>
                  <a:pt x="76200" y="30465"/>
                </a:cubicBezTo>
                <a:cubicBezTo>
                  <a:pt x="74613" y="35228"/>
                  <a:pt x="76458" y="44753"/>
                  <a:pt x="71438" y="44753"/>
                </a:cubicBezTo>
                <a:cubicBezTo>
                  <a:pt x="65714" y="44753"/>
                  <a:pt x="67033" y="27905"/>
                  <a:pt x="61913" y="30465"/>
                </a:cubicBezTo>
                <a:cubicBezTo>
                  <a:pt x="54266" y="34288"/>
                  <a:pt x="55563" y="46340"/>
                  <a:pt x="52388" y="54278"/>
                </a:cubicBezTo>
                <a:cubicBezTo>
                  <a:pt x="50800" y="47928"/>
                  <a:pt x="53479" y="38155"/>
                  <a:pt x="47625" y="35228"/>
                </a:cubicBezTo>
                <a:cubicBezTo>
                  <a:pt x="43135" y="32983"/>
                  <a:pt x="46412" y="53065"/>
                  <a:pt x="42863" y="49515"/>
                </a:cubicBezTo>
                <a:cubicBezTo>
                  <a:pt x="35764" y="42415"/>
                  <a:pt x="30903" y="11199"/>
                  <a:pt x="33338" y="20940"/>
                </a:cubicBezTo>
                <a:cubicBezTo>
                  <a:pt x="39488" y="45543"/>
                  <a:pt x="34469" y="34544"/>
                  <a:pt x="47625" y="54278"/>
                </a:cubicBezTo>
                <a:cubicBezTo>
                  <a:pt x="42153" y="37860"/>
                  <a:pt x="46413" y="43539"/>
                  <a:pt x="0" y="35228"/>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37"/>
          <p:cNvSpPr/>
          <p:nvPr/>
        </p:nvSpPr>
        <p:spPr>
          <a:xfrm>
            <a:off x="7437438" y="3138488"/>
            <a:ext cx="25409" cy="58034"/>
          </a:xfrm>
          <a:custGeom>
            <a:avLst/>
            <a:gdLst>
              <a:gd name="connsiteX0" fmla="*/ 19050 w 25409"/>
              <a:gd name="connsiteY0" fmla="*/ 23812 h 58034"/>
              <a:gd name="connsiteX1" fmla="*/ 23813 w 25409"/>
              <a:gd name="connsiteY1" fmla="*/ 47625 h 58034"/>
              <a:gd name="connsiteX2" fmla="*/ 9525 w 25409"/>
              <a:gd name="connsiteY2" fmla="*/ 19050 h 58034"/>
              <a:gd name="connsiteX3" fmla="*/ 9525 w 25409"/>
              <a:gd name="connsiteY3" fmla="*/ 23812 h 58034"/>
              <a:gd name="connsiteX4" fmla="*/ 14288 w 25409"/>
              <a:gd name="connsiteY4" fmla="*/ 23812 h 58034"/>
              <a:gd name="connsiteX5" fmla="*/ 19050 w 25409"/>
              <a:gd name="connsiteY5" fmla="*/ 57150 h 58034"/>
              <a:gd name="connsiteX6" fmla="*/ 23813 w 25409"/>
              <a:gd name="connsiteY6" fmla="*/ 42862 h 58034"/>
              <a:gd name="connsiteX7" fmla="*/ 14288 w 25409"/>
              <a:gd name="connsiteY7" fmla="*/ 28575 h 58034"/>
              <a:gd name="connsiteX8" fmla="*/ 0 w 25409"/>
              <a:gd name="connsiteY8" fmla="*/ 0 h 58034"/>
              <a:gd name="connsiteX9" fmla="*/ 4763 w 25409"/>
              <a:gd name="connsiteY9" fmla="*/ 28575 h 58034"/>
              <a:gd name="connsiteX10" fmla="*/ 19050 w 25409"/>
              <a:gd name="connsiteY10" fmla="*/ 23812 h 5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09" h="58034">
                <a:moveTo>
                  <a:pt x="19050" y="23812"/>
                </a:moveTo>
                <a:cubicBezTo>
                  <a:pt x="22225" y="26987"/>
                  <a:pt x="28303" y="54360"/>
                  <a:pt x="23813" y="47625"/>
                </a:cubicBezTo>
                <a:cubicBezTo>
                  <a:pt x="11503" y="29160"/>
                  <a:pt x="16098" y="38767"/>
                  <a:pt x="9525" y="19050"/>
                </a:cubicBezTo>
                <a:cubicBezTo>
                  <a:pt x="19589" y="79428"/>
                  <a:pt x="12854" y="37127"/>
                  <a:pt x="9525" y="23812"/>
                </a:cubicBezTo>
                <a:cubicBezTo>
                  <a:pt x="5581" y="8037"/>
                  <a:pt x="-1018" y="853"/>
                  <a:pt x="14288" y="23812"/>
                </a:cubicBezTo>
                <a:cubicBezTo>
                  <a:pt x="15875" y="34925"/>
                  <a:pt x="14030" y="47110"/>
                  <a:pt x="19050" y="57150"/>
                </a:cubicBezTo>
                <a:cubicBezTo>
                  <a:pt x="21295" y="61640"/>
                  <a:pt x="24638" y="47814"/>
                  <a:pt x="23813" y="42862"/>
                </a:cubicBezTo>
                <a:cubicBezTo>
                  <a:pt x="22872" y="37216"/>
                  <a:pt x="16848" y="33694"/>
                  <a:pt x="14288" y="28575"/>
                </a:cubicBezTo>
                <a:cubicBezTo>
                  <a:pt x="-5430" y="-10859"/>
                  <a:pt x="27296" y="40943"/>
                  <a:pt x="0" y="0"/>
                </a:cubicBezTo>
                <a:cubicBezTo>
                  <a:pt x="1588" y="9525"/>
                  <a:pt x="2668" y="19149"/>
                  <a:pt x="4763" y="28575"/>
                </a:cubicBezTo>
                <a:cubicBezTo>
                  <a:pt x="5852" y="33475"/>
                  <a:pt x="15875" y="20637"/>
                  <a:pt x="19050" y="23812"/>
                </a:cubicBezTo>
                <a:close/>
              </a:path>
            </a:pathLst>
          </a:cu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39"/>
          <p:cNvSpPr/>
          <p:nvPr/>
        </p:nvSpPr>
        <p:spPr>
          <a:xfrm>
            <a:off x="7975601" y="2560708"/>
            <a:ext cx="324693" cy="349181"/>
          </a:xfrm>
          <a:custGeom>
            <a:avLst/>
            <a:gdLst>
              <a:gd name="connsiteX0" fmla="*/ 0 w 324693"/>
              <a:gd name="connsiteY0" fmla="*/ 349181 h 349181"/>
              <a:gd name="connsiteX1" fmla="*/ 185737 w 324693"/>
              <a:gd name="connsiteY1" fmla="*/ 344418 h 349181"/>
              <a:gd name="connsiteX2" fmla="*/ 157162 w 324693"/>
              <a:gd name="connsiteY2" fmla="*/ 334893 h 349181"/>
              <a:gd name="connsiteX3" fmla="*/ 76200 w 324693"/>
              <a:gd name="connsiteY3" fmla="*/ 325368 h 349181"/>
              <a:gd name="connsiteX4" fmla="*/ 171450 w 324693"/>
              <a:gd name="connsiteY4" fmla="*/ 320606 h 349181"/>
              <a:gd name="connsiteX5" fmla="*/ 157162 w 324693"/>
              <a:gd name="connsiteY5" fmla="*/ 315843 h 349181"/>
              <a:gd name="connsiteX6" fmla="*/ 128587 w 324693"/>
              <a:gd name="connsiteY6" fmla="*/ 320606 h 349181"/>
              <a:gd name="connsiteX7" fmla="*/ 114300 w 324693"/>
              <a:gd name="connsiteY7" fmla="*/ 315843 h 349181"/>
              <a:gd name="connsiteX8" fmla="*/ 100012 w 324693"/>
              <a:gd name="connsiteY8" fmla="*/ 306318 h 349181"/>
              <a:gd name="connsiteX9" fmla="*/ 176212 w 324693"/>
              <a:gd name="connsiteY9" fmla="*/ 301556 h 349181"/>
              <a:gd name="connsiteX10" fmla="*/ 161925 w 324693"/>
              <a:gd name="connsiteY10" fmla="*/ 296793 h 349181"/>
              <a:gd name="connsiteX11" fmla="*/ 133350 w 324693"/>
              <a:gd name="connsiteY11" fmla="*/ 292031 h 349181"/>
              <a:gd name="connsiteX12" fmla="*/ 161925 w 324693"/>
              <a:gd name="connsiteY12" fmla="*/ 287268 h 349181"/>
              <a:gd name="connsiteX13" fmla="*/ 204787 w 324693"/>
              <a:gd name="connsiteY13" fmla="*/ 282506 h 349181"/>
              <a:gd name="connsiteX14" fmla="*/ 128587 w 324693"/>
              <a:gd name="connsiteY14" fmla="*/ 277743 h 349181"/>
              <a:gd name="connsiteX15" fmla="*/ 157162 w 324693"/>
              <a:gd name="connsiteY15" fmla="*/ 268218 h 349181"/>
              <a:gd name="connsiteX16" fmla="*/ 138112 w 324693"/>
              <a:gd name="connsiteY16" fmla="*/ 258693 h 349181"/>
              <a:gd name="connsiteX17" fmla="*/ 142875 w 324693"/>
              <a:gd name="connsiteY17" fmla="*/ 253931 h 349181"/>
              <a:gd name="connsiteX18" fmla="*/ 128587 w 324693"/>
              <a:gd name="connsiteY18" fmla="*/ 249168 h 349181"/>
              <a:gd name="connsiteX19" fmla="*/ 142875 w 324693"/>
              <a:gd name="connsiteY19" fmla="*/ 244406 h 349181"/>
              <a:gd name="connsiteX20" fmla="*/ 161925 w 324693"/>
              <a:gd name="connsiteY20" fmla="*/ 239643 h 349181"/>
              <a:gd name="connsiteX21" fmla="*/ 128587 w 324693"/>
              <a:gd name="connsiteY21" fmla="*/ 234881 h 349181"/>
              <a:gd name="connsiteX22" fmla="*/ 142875 w 324693"/>
              <a:gd name="connsiteY22" fmla="*/ 225356 h 349181"/>
              <a:gd name="connsiteX23" fmla="*/ 176212 w 324693"/>
              <a:gd name="connsiteY23" fmla="*/ 211068 h 349181"/>
              <a:gd name="connsiteX24" fmla="*/ 147637 w 324693"/>
              <a:gd name="connsiteY24" fmla="*/ 201543 h 349181"/>
              <a:gd name="connsiteX25" fmla="*/ 133350 w 324693"/>
              <a:gd name="connsiteY25" fmla="*/ 196781 h 349181"/>
              <a:gd name="connsiteX26" fmla="*/ 138112 w 324693"/>
              <a:gd name="connsiteY26" fmla="*/ 182493 h 349181"/>
              <a:gd name="connsiteX27" fmla="*/ 114300 w 324693"/>
              <a:gd name="connsiteY27" fmla="*/ 177731 h 349181"/>
              <a:gd name="connsiteX28" fmla="*/ 157162 w 324693"/>
              <a:gd name="connsiteY28" fmla="*/ 182493 h 349181"/>
              <a:gd name="connsiteX29" fmla="*/ 171450 w 324693"/>
              <a:gd name="connsiteY29" fmla="*/ 187256 h 349181"/>
              <a:gd name="connsiteX30" fmla="*/ 195262 w 324693"/>
              <a:gd name="connsiteY30" fmla="*/ 192018 h 349181"/>
              <a:gd name="connsiteX31" fmla="*/ 180975 w 324693"/>
              <a:gd name="connsiteY31" fmla="*/ 201543 h 349181"/>
              <a:gd name="connsiteX32" fmla="*/ 200025 w 324693"/>
              <a:gd name="connsiteY32" fmla="*/ 215831 h 349181"/>
              <a:gd name="connsiteX33" fmla="*/ 185737 w 324693"/>
              <a:gd name="connsiteY33" fmla="*/ 211068 h 349181"/>
              <a:gd name="connsiteX34" fmla="*/ 190500 w 324693"/>
              <a:gd name="connsiteY34" fmla="*/ 196781 h 349181"/>
              <a:gd name="connsiteX35" fmla="*/ 185737 w 324693"/>
              <a:gd name="connsiteY35" fmla="*/ 153918 h 349181"/>
              <a:gd name="connsiteX36" fmla="*/ 157162 w 324693"/>
              <a:gd name="connsiteY36" fmla="*/ 172968 h 349181"/>
              <a:gd name="connsiteX37" fmla="*/ 171450 w 324693"/>
              <a:gd name="connsiteY37" fmla="*/ 187256 h 349181"/>
              <a:gd name="connsiteX38" fmla="*/ 209550 w 324693"/>
              <a:gd name="connsiteY38" fmla="*/ 201543 h 349181"/>
              <a:gd name="connsiteX39" fmla="*/ 195262 w 324693"/>
              <a:gd name="connsiteY39" fmla="*/ 187256 h 349181"/>
              <a:gd name="connsiteX40" fmla="*/ 161925 w 324693"/>
              <a:gd name="connsiteY40" fmla="*/ 172968 h 349181"/>
              <a:gd name="connsiteX41" fmla="*/ 147637 w 324693"/>
              <a:gd name="connsiteY41" fmla="*/ 163443 h 349181"/>
              <a:gd name="connsiteX42" fmla="*/ 161925 w 324693"/>
              <a:gd name="connsiteY42" fmla="*/ 168206 h 349181"/>
              <a:gd name="connsiteX43" fmla="*/ 204787 w 324693"/>
              <a:gd name="connsiteY43" fmla="*/ 187256 h 349181"/>
              <a:gd name="connsiteX44" fmla="*/ 195262 w 324693"/>
              <a:gd name="connsiteY44" fmla="*/ 172968 h 349181"/>
              <a:gd name="connsiteX45" fmla="*/ 161925 w 324693"/>
              <a:gd name="connsiteY45" fmla="*/ 153918 h 349181"/>
              <a:gd name="connsiteX46" fmla="*/ 166687 w 324693"/>
              <a:gd name="connsiteY46" fmla="*/ 149156 h 349181"/>
              <a:gd name="connsiteX47" fmla="*/ 185737 w 324693"/>
              <a:gd name="connsiteY47" fmla="*/ 153918 h 349181"/>
              <a:gd name="connsiteX48" fmla="*/ 152400 w 324693"/>
              <a:gd name="connsiteY48" fmla="*/ 134868 h 349181"/>
              <a:gd name="connsiteX49" fmla="*/ 133350 w 324693"/>
              <a:gd name="connsiteY49" fmla="*/ 125343 h 349181"/>
              <a:gd name="connsiteX50" fmla="*/ 147637 w 324693"/>
              <a:gd name="connsiteY50" fmla="*/ 139631 h 349181"/>
              <a:gd name="connsiteX51" fmla="*/ 166687 w 324693"/>
              <a:gd name="connsiteY51" fmla="*/ 144393 h 349181"/>
              <a:gd name="connsiteX52" fmla="*/ 180975 w 324693"/>
              <a:gd name="connsiteY52" fmla="*/ 153918 h 349181"/>
              <a:gd name="connsiteX53" fmla="*/ 161925 w 324693"/>
              <a:gd name="connsiteY53" fmla="*/ 134868 h 349181"/>
              <a:gd name="connsiteX54" fmla="*/ 147637 w 324693"/>
              <a:gd name="connsiteY54" fmla="*/ 125343 h 349181"/>
              <a:gd name="connsiteX55" fmla="*/ 161925 w 324693"/>
              <a:gd name="connsiteY55" fmla="*/ 139631 h 349181"/>
              <a:gd name="connsiteX56" fmla="*/ 214312 w 324693"/>
              <a:gd name="connsiteY56" fmla="*/ 182493 h 349181"/>
              <a:gd name="connsiteX57" fmla="*/ 219075 w 324693"/>
              <a:gd name="connsiteY57" fmla="*/ 168206 h 349181"/>
              <a:gd name="connsiteX58" fmla="*/ 195262 w 324693"/>
              <a:gd name="connsiteY58" fmla="*/ 134868 h 349181"/>
              <a:gd name="connsiteX59" fmla="*/ 190500 w 324693"/>
              <a:gd name="connsiteY59" fmla="*/ 120581 h 349181"/>
              <a:gd name="connsiteX60" fmla="*/ 171450 w 324693"/>
              <a:gd name="connsiteY60" fmla="*/ 92006 h 349181"/>
              <a:gd name="connsiteX61" fmla="*/ 166687 w 324693"/>
              <a:gd name="connsiteY61" fmla="*/ 77718 h 349181"/>
              <a:gd name="connsiteX62" fmla="*/ 157162 w 324693"/>
              <a:gd name="connsiteY62" fmla="*/ 63431 h 349181"/>
              <a:gd name="connsiteX63" fmla="*/ 176212 w 324693"/>
              <a:gd name="connsiteY63" fmla="*/ 77718 h 349181"/>
              <a:gd name="connsiteX64" fmla="*/ 190500 w 324693"/>
              <a:gd name="connsiteY64" fmla="*/ 87243 h 349181"/>
              <a:gd name="connsiteX65" fmla="*/ 214312 w 324693"/>
              <a:gd name="connsiteY65" fmla="*/ 115818 h 349181"/>
              <a:gd name="connsiteX66" fmla="*/ 257175 w 324693"/>
              <a:gd name="connsiteY66" fmla="*/ 153918 h 349181"/>
              <a:gd name="connsiteX67" fmla="*/ 242887 w 324693"/>
              <a:gd name="connsiteY67" fmla="*/ 125343 h 349181"/>
              <a:gd name="connsiteX68" fmla="*/ 238125 w 324693"/>
              <a:gd name="connsiteY68" fmla="*/ 111056 h 349181"/>
              <a:gd name="connsiteX69" fmla="*/ 223837 w 324693"/>
              <a:gd name="connsiteY69" fmla="*/ 96768 h 349181"/>
              <a:gd name="connsiteX70" fmla="*/ 190500 w 324693"/>
              <a:gd name="connsiteY70" fmla="*/ 58668 h 349181"/>
              <a:gd name="connsiteX71" fmla="*/ 185737 w 324693"/>
              <a:gd name="connsiteY71" fmla="*/ 72956 h 349181"/>
              <a:gd name="connsiteX72" fmla="*/ 200025 w 324693"/>
              <a:gd name="connsiteY72" fmla="*/ 101531 h 349181"/>
              <a:gd name="connsiteX73" fmla="*/ 214312 w 324693"/>
              <a:gd name="connsiteY73" fmla="*/ 130106 h 349181"/>
              <a:gd name="connsiteX74" fmla="*/ 219075 w 324693"/>
              <a:gd name="connsiteY74" fmla="*/ 144393 h 349181"/>
              <a:gd name="connsiteX75" fmla="*/ 238125 w 324693"/>
              <a:gd name="connsiteY75" fmla="*/ 172968 h 349181"/>
              <a:gd name="connsiteX76" fmla="*/ 228600 w 324693"/>
              <a:gd name="connsiteY76" fmla="*/ 139631 h 349181"/>
              <a:gd name="connsiteX77" fmla="*/ 219075 w 324693"/>
              <a:gd name="connsiteY77" fmla="*/ 125343 h 349181"/>
              <a:gd name="connsiteX78" fmla="*/ 195262 w 324693"/>
              <a:gd name="connsiteY78" fmla="*/ 87243 h 349181"/>
              <a:gd name="connsiteX79" fmla="*/ 185737 w 324693"/>
              <a:gd name="connsiteY79" fmla="*/ 72956 h 349181"/>
              <a:gd name="connsiteX80" fmla="*/ 204787 w 324693"/>
              <a:gd name="connsiteY80" fmla="*/ 120581 h 349181"/>
              <a:gd name="connsiteX81" fmla="*/ 238125 w 324693"/>
              <a:gd name="connsiteY81" fmla="*/ 168206 h 349181"/>
              <a:gd name="connsiteX82" fmla="*/ 228600 w 324693"/>
              <a:gd name="connsiteY82" fmla="*/ 125343 h 349181"/>
              <a:gd name="connsiteX83" fmla="*/ 214312 w 324693"/>
              <a:gd name="connsiteY83" fmla="*/ 111056 h 349181"/>
              <a:gd name="connsiteX84" fmla="*/ 204787 w 324693"/>
              <a:gd name="connsiteY84" fmla="*/ 96768 h 349181"/>
              <a:gd name="connsiteX85" fmla="*/ 185737 w 324693"/>
              <a:gd name="connsiteY85" fmla="*/ 68193 h 349181"/>
              <a:gd name="connsiteX86" fmla="*/ 166687 w 324693"/>
              <a:gd name="connsiteY86" fmla="*/ 39618 h 349181"/>
              <a:gd name="connsiteX87" fmla="*/ 176212 w 324693"/>
              <a:gd name="connsiteY87" fmla="*/ 53906 h 349181"/>
              <a:gd name="connsiteX88" fmla="*/ 190500 w 324693"/>
              <a:gd name="connsiteY88" fmla="*/ 63431 h 349181"/>
              <a:gd name="connsiteX89" fmla="*/ 204787 w 324693"/>
              <a:gd name="connsiteY89" fmla="*/ 82481 h 349181"/>
              <a:gd name="connsiteX90" fmla="*/ 219075 w 324693"/>
              <a:gd name="connsiteY90" fmla="*/ 92006 h 349181"/>
              <a:gd name="connsiteX91" fmla="*/ 228600 w 324693"/>
              <a:gd name="connsiteY91" fmla="*/ 106293 h 349181"/>
              <a:gd name="connsiteX92" fmla="*/ 242887 w 324693"/>
              <a:gd name="connsiteY92" fmla="*/ 115818 h 349181"/>
              <a:gd name="connsiteX93" fmla="*/ 257175 w 324693"/>
              <a:gd name="connsiteY93" fmla="*/ 130106 h 349181"/>
              <a:gd name="connsiteX94" fmla="*/ 238125 w 324693"/>
              <a:gd name="connsiteY94" fmla="*/ 101531 h 349181"/>
              <a:gd name="connsiteX95" fmla="*/ 219075 w 324693"/>
              <a:gd name="connsiteY95" fmla="*/ 72956 h 349181"/>
              <a:gd name="connsiteX96" fmla="*/ 209550 w 324693"/>
              <a:gd name="connsiteY96" fmla="*/ 58668 h 349181"/>
              <a:gd name="connsiteX97" fmla="*/ 195262 w 324693"/>
              <a:gd name="connsiteY97" fmla="*/ 44381 h 349181"/>
              <a:gd name="connsiteX98" fmla="*/ 223837 w 324693"/>
              <a:gd name="connsiteY98" fmla="*/ 72956 h 349181"/>
              <a:gd name="connsiteX99" fmla="*/ 238125 w 324693"/>
              <a:gd name="connsiteY99" fmla="*/ 87243 h 349181"/>
              <a:gd name="connsiteX100" fmla="*/ 261937 w 324693"/>
              <a:gd name="connsiteY100" fmla="*/ 111056 h 349181"/>
              <a:gd name="connsiteX101" fmla="*/ 280987 w 324693"/>
              <a:gd name="connsiteY101" fmla="*/ 139631 h 349181"/>
              <a:gd name="connsiteX102" fmla="*/ 276225 w 324693"/>
              <a:gd name="connsiteY102" fmla="*/ 115818 h 349181"/>
              <a:gd name="connsiteX103" fmla="*/ 252412 w 324693"/>
              <a:gd name="connsiteY103" fmla="*/ 92006 h 349181"/>
              <a:gd name="connsiteX104" fmla="*/ 233362 w 324693"/>
              <a:gd name="connsiteY104" fmla="*/ 68193 h 349181"/>
              <a:gd name="connsiteX105" fmla="*/ 214312 w 324693"/>
              <a:gd name="connsiteY105" fmla="*/ 39618 h 349181"/>
              <a:gd name="connsiteX106" fmla="*/ 204787 w 324693"/>
              <a:gd name="connsiteY106" fmla="*/ 25331 h 349181"/>
              <a:gd name="connsiteX107" fmla="*/ 195262 w 324693"/>
              <a:gd name="connsiteY107" fmla="*/ 11043 h 349181"/>
              <a:gd name="connsiteX108" fmla="*/ 223837 w 324693"/>
              <a:gd name="connsiteY108" fmla="*/ 34856 h 349181"/>
              <a:gd name="connsiteX109" fmla="*/ 233362 w 324693"/>
              <a:gd name="connsiteY109" fmla="*/ 49143 h 349181"/>
              <a:gd name="connsiteX110" fmla="*/ 247650 w 324693"/>
              <a:gd name="connsiteY110" fmla="*/ 58668 h 349181"/>
              <a:gd name="connsiteX111" fmla="*/ 252412 w 324693"/>
              <a:gd name="connsiteY111" fmla="*/ 72956 h 349181"/>
              <a:gd name="connsiteX112" fmla="*/ 280987 w 324693"/>
              <a:gd name="connsiteY112" fmla="*/ 115818 h 349181"/>
              <a:gd name="connsiteX113" fmla="*/ 290512 w 324693"/>
              <a:gd name="connsiteY113" fmla="*/ 130106 h 349181"/>
              <a:gd name="connsiteX114" fmla="*/ 304800 w 324693"/>
              <a:gd name="connsiteY114" fmla="*/ 134868 h 349181"/>
              <a:gd name="connsiteX115" fmla="*/ 309562 w 324693"/>
              <a:gd name="connsiteY115" fmla="*/ 153918 h 349181"/>
              <a:gd name="connsiteX116" fmla="*/ 285750 w 324693"/>
              <a:gd name="connsiteY116" fmla="*/ 125343 h 349181"/>
              <a:gd name="connsiteX117" fmla="*/ 261937 w 324693"/>
              <a:gd name="connsiteY117" fmla="*/ 101531 h 349181"/>
              <a:gd name="connsiteX118" fmla="*/ 238125 w 324693"/>
              <a:gd name="connsiteY118" fmla="*/ 72956 h 349181"/>
              <a:gd name="connsiteX119" fmla="*/ 209550 w 324693"/>
              <a:gd name="connsiteY119" fmla="*/ 53906 h 349181"/>
              <a:gd name="connsiteX120" fmla="*/ 190500 w 324693"/>
              <a:gd name="connsiteY120" fmla="*/ 30093 h 349181"/>
              <a:gd name="connsiteX121" fmla="*/ 180975 w 324693"/>
              <a:gd name="connsiteY121" fmla="*/ 15806 h 349181"/>
              <a:gd name="connsiteX122" fmla="*/ 166687 w 324693"/>
              <a:gd name="connsiteY122" fmla="*/ 1518 h 349181"/>
              <a:gd name="connsiteX123" fmla="*/ 180975 w 324693"/>
              <a:gd name="connsiteY123" fmla="*/ 11043 h 349181"/>
              <a:gd name="connsiteX124" fmla="*/ 200025 w 324693"/>
              <a:gd name="connsiteY124" fmla="*/ 39618 h 349181"/>
              <a:gd name="connsiteX125" fmla="*/ 219075 w 324693"/>
              <a:gd name="connsiteY125" fmla="*/ 68193 h 349181"/>
              <a:gd name="connsiteX126" fmla="*/ 228600 w 324693"/>
              <a:gd name="connsiteY126" fmla="*/ 82481 h 349181"/>
              <a:gd name="connsiteX127" fmla="*/ 242887 w 324693"/>
              <a:gd name="connsiteY127" fmla="*/ 92006 h 349181"/>
              <a:gd name="connsiteX128" fmla="*/ 261937 w 324693"/>
              <a:gd name="connsiteY128" fmla="*/ 120581 h 349181"/>
              <a:gd name="connsiteX129" fmla="*/ 295275 w 324693"/>
              <a:gd name="connsiteY129" fmla="*/ 158681 h 349181"/>
              <a:gd name="connsiteX130" fmla="*/ 314325 w 324693"/>
              <a:gd name="connsiteY130" fmla="*/ 187256 h 349181"/>
              <a:gd name="connsiteX131" fmla="*/ 323850 w 324693"/>
              <a:gd name="connsiteY131" fmla="*/ 201543 h 349181"/>
              <a:gd name="connsiteX132" fmla="*/ 314325 w 324693"/>
              <a:gd name="connsiteY132" fmla="*/ 187256 h 349181"/>
              <a:gd name="connsiteX133" fmla="*/ 271462 w 324693"/>
              <a:gd name="connsiteY133" fmla="*/ 149156 h 349181"/>
              <a:gd name="connsiteX134" fmla="*/ 233362 w 324693"/>
              <a:gd name="connsiteY134" fmla="*/ 115818 h 349181"/>
              <a:gd name="connsiteX135" fmla="*/ 204787 w 324693"/>
              <a:gd name="connsiteY135" fmla="*/ 92006 h 349181"/>
              <a:gd name="connsiteX136" fmla="*/ 190500 w 324693"/>
              <a:gd name="connsiteY136" fmla="*/ 87243 h 349181"/>
              <a:gd name="connsiteX137" fmla="*/ 161925 w 324693"/>
              <a:gd name="connsiteY137" fmla="*/ 72956 h 349181"/>
              <a:gd name="connsiteX138" fmla="*/ 166687 w 324693"/>
              <a:gd name="connsiteY138" fmla="*/ 92006 h 349181"/>
              <a:gd name="connsiteX139" fmla="*/ 176212 w 324693"/>
              <a:gd name="connsiteY139" fmla="*/ 106293 h 349181"/>
              <a:gd name="connsiteX140" fmla="*/ 185737 w 324693"/>
              <a:gd name="connsiteY140" fmla="*/ 125343 h 349181"/>
              <a:gd name="connsiteX141" fmla="*/ 209550 w 324693"/>
              <a:gd name="connsiteY141" fmla="*/ 172968 h 349181"/>
              <a:gd name="connsiteX142" fmla="*/ 233362 w 324693"/>
              <a:gd name="connsiteY142" fmla="*/ 201543 h 349181"/>
              <a:gd name="connsiteX143" fmla="*/ 223837 w 324693"/>
              <a:gd name="connsiteY143" fmla="*/ 182493 h 349181"/>
              <a:gd name="connsiteX144" fmla="*/ 209550 w 324693"/>
              <a:gd name="connsiteY144" fmla="*/ 163443 h 349181"/>
              <a:gd name="connsiteX145" fmla="*/ 190500 w 324693"/>
              <a:gd name="connsiteY145" fmla="*/ 134868 h 349181"/>
              <a:gd name="connsiteX146" fmla="*/ 166687 w 324693"/>
              <a:gd name="connsiteY146" fmla="*/ 111056 h 349181"/>
              <a:gd name="connsiteX147" fmla="*/ 195262 w 324693"/>
              <a:gd name="connsiteY147" fmla="*/ 158681 h 349181"/>
              <a:gd name="connsiteX148" fmla="*/ 204787 w 324693"/>
              <a:gd name="connsiteY148" fmla="*/ 177731 h 349181"/>
              <a:gd name="connsiteX149" fmla="*/ 214312 w 324693"/>
              <a:gd name="connsiteY149" fmla="*/ 192018 h 349181"/>
              <a:gd name="connsiteX150" fmla="*/ 200025 w 324693"/>
              <a:gd name="connsiteY150" fmla="*/ 177731 h 349181"/>
              <a:gd name="connsiteX151" fmla="*/ 180975 w 324693"/>
              <a:gd name="connsiteY151" fmla="*/ 153918 h 349181"/>
              <a:gd name="connsiteX152" fmla="*/ 176212 w 324693"/>
              <a:gd name="connsiteY152" fmla="*/ 196781 h 349181"/>
              <a:gd name="connsiteX153" fmla="*/ 180975 w 324693"/>
              <a:gd name="connsiteY153" fmla="*/ 211068 h 349181"/>
              <a:gd name="connsiteX154" fmla="*/ 171450 w 324693"/>
              <a:gd name="connsiteY154" fmla="*/ 196781 h 349181"/>
              <a:gd name="connsiteX155" fmla="*/ 166687 w 324693"/>
              <a:gd name="connsiteY155" fmla="*/ 215831 h 349181"/>
              <a:gd name="connsiteX156" fmla="*/ 176212 w 324693"/>
              <a:gd name="connsiteY156" fmla="*/ 230118 h 349181"/>
              <a:gd name="connsiteX157" fmla="*/ 171450 w 324693"/>
              <a:gd name="connsiteY157" fmla="*/ 211068 h 349181"/>
              <a:gd name="connsiteX158" fmla="*/ 166687 w 324693"/>
              <a:gd name="connsiteY158" fmla="*/ 196781 h 349181"/>
              <a:gd name="connsiteX159" fmla="*/ 157162 w 324693"/>
              <a:gd name="connsiteY159" fmla="*/ 182493 h 349181"/>
              <a:gd name="connsiteX160" fmla="*/ 152400 w 324693"/>
              <a:gd name="connsiteY160" fmla="*/ 196781 h 349181"/>
              <a:gd name="connsiteX161" fmla="*/ 161925 w 324693"/>
              <a:gd name="connsiteY161" fmla="*/ 215831 h 349181"/>
              <a:gd name="connsiteX162" fmla="*/ 171450 w 324693"/>
              <a:gd name="connsiteY162" fmla="*/ 239643 h 349181"/>
              <a:gd name="connsiteX163" fmla="*/ 180975 w 324693"/>
              <a:gd name="connsiteY163" fmla="*/ 253931 h 349181"/>
              <a:gd name="connsiteX164" fmla="*/ 171450 w 324693"/>
              <a:gd name="connsiteY164" fmla="*/ 225356 h 349181"/>
              <a:gd name="connsiteX165" fmla="*/ 166687 w 324693"/>
              <a:gd name="connsiteY165" fmla="*/ 206306 h 349181"/>
              <a:gd name="connsiteX166" fmla="*/ 157162 w 324693"/>
              <a:gd name="connsiteY166" fmla="*/ 187256 h 349181"/>
              <a:gd name="connsiteX167" fmla="*/ 171450 w 324693"/>
              <a:gd name="connsiteY167" fmla="*/ 225356 h 349181"/>
              <a:gd name="connsiteX168" fmla="*/ 195262 w 324693"/>
              <a:gd name="connsiteY168" fmla="*/ 258693 h 349181"/>
              <a:gd name="connsiteX169" fmla="*/ 223837 w 324693"/>
              <a:gd name="connsiteY169" fmla="*/ 292031 h 349181"/>
              <a:gd name="connsiteX170" fmla="*/ 204787 w 324693"/>
              <a:gd name="connsiteY170" fmla="*/ 253931 h 349181"/>
              <a:gd name="connsiteX171" fmla="*/ 180975 w 324693"/>
              <a:gd name="connsiteY171" fmla="*/ 220593 h 349181"/>
              <a:gd name="connsiteX172" fmla="*/ 161925 w 324693"/>
              <a:gd name="connsiteY172" fmla="*/ 192018 h 349181"/>
              <a:gd name="connsiteX173" fmla="*/ 166687 w 324693"/>
              <a:gd name="connsiteY173" fmla="*/ 215831 h 349181"/>
              <a:gd name="connsiteX174" fmla="*/ 180975 w 324693"/>
              <a:gd name="connsiteY174" fmla="*/ 239643 h 349181"/>
              <a:gd name="connsiteX175" fmla="*/ 166687 w 324693"/>
              <a:gd name="connsiteY175" fmla="*/ 182493 h 349181"/>
              <a:gd name="connsiteX176" fmla="*/ 176212 w 324693"/>
              <a:gd name="connsiteY176" fmla="*/ 206306 h 349181"/>
              <a:gd name="connsiteX177" fmla="*/ 200025 w 324693"/>
              <a:gd name="connsiteY177" fmla="*/ 234881 h 349181"/>
              <a:gd name="connsiteX178" fmla="*/ 209550 w 324693"/>
              <a:gd name="connsiteY178" fmla="*/ 249168 h 349181"/>
              <a:gd name="connsiteX179" fmla="*/ 223837 w 324693"/>
              <a:gd name="connsiteY179" fmla="*/ 268218 h 349181"/>
              <a:gd name="connsiteX180" fmla="*/ 233362 w 324693"/>
              <a:gd name="connsiteY180" fmla="*/ 249168 h 349181"/>
              <a:gd name="connsiteX181" fmla="*/ 223837 w 324693"/>
              <a:gd name="connsiteY181" fmla="*/ 230118 h 349181"/>
              <a:gd name="connsiteX182" fmla="*/ 219075 w 324693"/>
              <a:gd name="connsiteY182" fmla="*/ 230118 h 349181"/>
              <a:gd name="connsiteX183" fmla="*/ 223837 w 324693"/>
              <a:gd name="connsiteY183" fmla="*/ 215831 h 349181"/>
              <a:gd name="connsiteX184" fmla="*/ 200025 w 324693"/>
              <a:gd name="connsiteY184" fmla="*/ 182493 h 349181"/>
              <a:gd name="connsiteX185" fmla="*/ 161925 w 324693"/>
              <a:gd name="connsiteY185" fmla="*/ 149156 h 349181"/>
              <a:gd name="connsiteX186" fmla="*/ 152400 w 324693"/>
              <a:gd name="connsiteY186" fmla="*/ 134868 h 349181"/>
              <a:gd name="connsiteX187" fmla="*/ 133350 w 324693"/>
              <a:gd name="connsiteY187" fmla="*/ 125343 h 349181"/>
              <a:gd name="connsiteX188" fmla="*/ 138112 w 324693"/>
              <a:gd name="connsiteY188" fmla="*/ 182493 h 349181"/>
              <a:gd name="connsiteX189" fmla="*/ 152400 w 324693"/>
              <a:gd name="connsiteY189" fmla="*/ 225356 h 349181"/>
              <a:gd name="connsiteX190" fmla="*/ 147637 w 324693"/>
              <a:gd name="connsiteY190" fmla="*/ 239643 h 349181"/>
              <a:gd name="connsiteX191" fmla="*/ 138112 w 324693"/>
              <a:gd name="connsiteY191" fmla="*/ 220593 h 349181"/>
              <a:gd name="connsiteX192" fmla="*/ 119062 w 324693"/>
              <a:gd name="connsiteY192" fmla="*/ 196781 h 349181"/>
              <a:gd name="connsiteX193" fmla="*/ 128587 w 324693"/>
              <a:gd name="connsiteY193" fmla="*/ 234881 h 349181"/>
              <a:gd name="connsiteX194" fmla="*/ 138112 w 324693"/>
              <a:gd name="connsiteY194" fmla="*/ 249168 h 349181"/>
              <a:gd name="connsiteX195" fmla="*/ 138112 w 324693"/>
              <a:gd name="connsiteY195" fmla="*/ 239643 h 349181"/>
              <a:gd name="connsiteX196" fmla="*/ 138112 w 324693"/>
              <a:gd name="connsiteY196" fmla="*/ 239643 h 349181"/>
              <a:gd name="connsiteX197" fmla="*/ 147637 w 324693"/>
              <a:gd name="connsiteY197" fmla="*/ 253931 h 349181"/>
              <a:gd name="connsiteX198" fmla="*/ 152400 w 324693"/>
              <a:gd name="connsiteY198" fmla="*/ 239643 h 349181"/>
              <a:gd name="connsiteX199" fmla="*/ 123825 w 324693"/>
              <a:gd name="connsiteY199" fmla="*/ 215831 h 349181"/>
              <a:gd name="connsiteX200" fmla="*/ 128587 w 324693"/>
              <a:gd name="connsiteY200" fmla="*/ 249168 h 349181"/>
              <a:gd name="connsiteX201" fmla="*/ 123825 w 324693"/>
              <a:gd name="connsiteY201" fmla="*/ 249168 h 349181"/>
              <a:gd name="connsiteX202" fmla="*/ 114300 w 324693"/>
              <a:gd name="connsiteY202" fmla="*/ 268218 h 349181"/>
              <a:gd name="connsiteX203" fmla="*/ 133350 w 324693"/>
              <a:gd name="connsiteY203" fmla="*/ 296793 h 349181"/>
              <a:gd name="connsiteX204" fmla="*/ 133350 w 324693"/>
              <a:gd name="connsiteY204" fmla="*/ 239643 h 349181"/>
              <a:gd name="connsiteX205" fmla="*/ 119062 w 324693"/>
              <a:gd name="connsiteY205" fmla="*/ 230118 h 349181"/>
              <a:gd name="connsiteX206" fmla="*/ 119062 w 324693"/>
              <a:gd name="connsiteY206" fmla="*/ 277743 h 349181"/>
              <a:gd name="connsiteX207" fmla="*/ 133350 w 324693"/>
              <a:gd name="connsiteY207" fmla="*/ 272981 h 349181"/>
              <a:gd name="connsiteX208" fmla="*/ 114300 w 324693"/>
              <a:gd name="connsiteY208" fmla="*/ 225356 h 349181"/>
              <a:gd name="connsiteX209" fmla="*/ 100012 w 324693"/>
              <a:gd name="connsiteY209" fmla="*/ 220593 h 349181"/>
              <a:gd name="connsiteX210" fmla="*/ 95250 w 324693"/>
              <a:gd name="connsiteY210" fmla="*/ 234881 h 349181"/>
              <a:gd name="connsiteX211" fmla="*/ 95250 w 324693"/>
              <a:gd name="connsiteY211" fmla="*/ 287268 h 349181"/>
              <a:gd name="connsiteX212" fmla="*/ 109537 w 324693"/>
              <a:gd name="connsiteY212" fmla="*/ 296793 h 349181"/>
              <a:gd name="connsiteX213" fmla="*/ 123825 w 324693"/>
              <a:gd name="connsiteY213" fmla="*/ 292031 h 349181"/>
              <a:gd name="connsiteX214" fmla="*/ 104775 w 324693"/>
              <a:gd name="connsiteY214" fmla="*/ 249168 h 349181"/>
              <a:gd name="connsiteX215" fmla="*/ 85725 w 324693"/>
              <a:gd name="connsiteY215" fmla="*/ 258693 h 349181"/>
              <a:gd name="connsiteX216" fmla="*/ 85725 w 324693"/>
              <a:gd name="connsiteY216" fmla="*/ 301556 h 349181"/>
              <a:gd name="connsiteX217" fmla="*/ 104775 w 324693"/>
              <a:gd name="connsiteY217" fmla="*/ 296793 h 349181"/>
              <a:gd name="connsiteX218" fmla="*/ 100012 w 324693"/>
              <a:gd name="connsiteY218" fmla="*/ 268218 h 349181"/>
              <a:gd name="connsiteX219" fmla="*/ 90487 w 324693"/>
              <a:gd name="connsiteY219" fmla="*/ 282506 h 349181"/>
              <a:gd name="connsiteX220" fmla="*/ 104775 w 324693"/>
              <a:gd name="connsiteY220" fmla="*/ 287268 h 349181"/>
              <a:gd name="connsiteX221" fmla="*/ 114300 w 324693"/>
              <a:gd name="connsiteY221" fmla="*/ 272981 h 349181"/>
              <a:gd name="connsiteX222" fmla="*/ 100012 w 324693"/>
              <a:gd name="connsiteY222" fmla="*/ 263456 h 349181"/>
              <a:gd name="connsiteX223" fmla="*/ 90487 w 324693"/>
              <a:gd name="connsiteY223" fmla="*/ 296793 h 349181"/>
              <a:gd name="connsiteX224" fmla="*/ 109537 w 324693"/>
              <a:gd name="connsiteY224" fmla="*/ 301556 h 349181"/>
              <a:gd name="connsiteX225" fmla="*/ 123825 w 324693"/>
              <a:gd name="connsiteY225" fmla="*/ 306318 h 349181"/>
              <a:gd name="connsiteX226" fmla="*/ 171450 w 324693"/>
              <a:gd name="connsiteY226" fmla="*/ 301556 h 349181"/>
              <a:gd name="connsiteX227" fmla="*/ 166687 w 324693"/>
              <a:gd name="connsiteY227" fmla="*/ 282506 h 349181"/>
              <a:gd name="connsiteX228" fmla="*/ 161925 w 324693"/>
              <a:gd name="connsiteY228" fmla="*/ 296793 h 349181"/>
              <a:gd name="connsiteX229" fmla="*/ 166687 w 324693"/>
              <a:gd name="connsiteY229" fmla="*/ 311081 h 349181"/>
              <a:gd name="connsiteX230" fmla="*/ 195262 w 324693"/>
              <a:gd name="connsiteY230" fmla="*/ 311081 h 349181"/>
              <a:gd name="connsiteX231" fmla="*/ 200025 w 324693"/>
              <a:gd name="connsiteY231" fmla="*/ 258693 h 349181"/>
              <a:gd name="connsiteX232" fmla="*/ 185737 w 324693"/>
              <a:gd name="connsiteY232" fmla="*/ 263456 h 349181"/>
              <a:gd name="connsiteX233" fmla="*/ 204787 w 324693"/>
              <a:gd name="connsiteY233" fmla="*/ 296793 h 349181"/>
              <a:gd name="connsiteX234" fmla="*/ 219075 w 324693"/>
              <a:gd name="connsiteY234" fmla="*/ 287268 h 349181"/>
              <a:gd name="connsiteX235" fmla="*/ 214312 w 324693"/>
              <a:gd name="connsiteY235" fmla="*/ 258693 h 349181"/>
              <a:gd name="connsiteX236" fmla="*/ 228600 w 324693"/>
              <a:gd name="connsiteY236" fmla="*/ 263456 h 349181"/>
              <a:gd name="connsiteX237" fmla="*/ 238125 w 324693"/>
              <a:gd name="connsiteY237" fmla="*/ 234881 h 349181"/>
              <a:gd name="connsiteX238" fmla="*/ 223837 w 324693"/>
              <a:gd name="connsiteY238" fmla="*/ 187256 h 349181"/>
              <a:gd name="connsiteX239" fmla="*/ 204787 w 324693"/>
              <a:gd name="connsiteY239" fmla="*/ 192018 h 349181"/>
              <a:gd name="connsiteX240" fmla="*/ 214312 w 324693"/>
              <a:gd name="connsiteY240" fmla="*/ 158681 h 349181"/>
              <a:gd name="connsiteX241" fmla="*/ 209550 w 324693"/>
              <a:gd name="connsiteY241" fmla="*/ 130106 h 349181"/>
              <a:gd name="connsiteX242" fmla="*/ 200025 w 324693"/>
              <a:gd name="connsiteY242" fmla="*/ 196781 h 349181"/>
              <a:gd name="connsiteX243" fmla="*/ 219075 w 324693"/>
              <a:gd name="connsiteY243" fmla="*/ 172968 h 349181"/>
              <a:gd name="connsiteX244" fmla="*/ 223837 w 324693"/>
              <a:gd name="connsiteY244" fmla="*/ 149156 h 349181"/>
              <a:gd name="connsiteX245" fmla="*/ 219075 w 324693"/>
              <a:gd name="connsiteY245" fmla="*/ 130106 h 349181"/>
              <a:gd name="connsiteX246" fmla="*/ 209550 w 324693"/>
              <a:gd name="connsiteY246" fmla="*/ 149156 h 349181"/>
              <a:gd name="connsiteX247" fmla="*/ 190500 w 324693"/>
              <a:gd name="connsiteY247" fmla="*/ 153918 h 349181"/>
              <a:gd name="connsiteX248" fmla="*/ 171450 w 324693"/>
              <a:gd name="connsiteY248" fmla="*/ 196781 h 349181"/>
              <a:gd name="connsiteX249" fmla="*/ 161925 w 324693"/>
              <a:gd name="connsiteY249" fmla="*/ 211068 h 349181"/>
              <a:gd name="connsiteX250" fmla="*/ 152400 w 324693"/>
              <a:gd name="connsiteY250" fmla="*/ 258693 h 349181"/>
              <a:gd name="connsiteX251" fmla="*/ 138112 w 324693"/>
              <a:gd name="connsiteY251" fmla="*/ 287268 h 349181"/>
              <a:gd name="connsiteX252" fmla="*/ 138112 w 324693"/>
              <a:gd name="connsiteY252" fmla="*/ 292031 h 349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Lst>
            <a:rect l="l" t="t" r="r" b="b"/>
            <a:pathLst>
              <a:path w="324693" h="349181">
                <a:moveTo>
                  <a:pt x="0" y="349181"/>
                </a:moveTo>
                <a:cubicBezTo>
                  <a:pt x="61912" y="347593"/>
                  <a:pt x="124059" y="350025"/>
                  <a:pt x="185737" y="344418"/>
                </a:cubicBezTo>
                <a:cubicBezTo>
                  <a:pt x="195736" y="343509"/>
                  <a:pt x="167152" y="335892"/>
                  <a:pt x="157162" y="334893"/>
                </a:cubicBezTo>
                <a:cubicBezTo>
                  <a:pt x="98368" y="329014"/>
                  <a:pt x="125331" y="332388"/>
                  <a:pt x="76200" y="325368"/>
                </a:cubicBezTo>
                <a:cubicBezTo>
                  <a:pt x="107950" y="323781"/>
                  <a:pt x="139878" y="324320"/>
                  <a:pt x="171450" y="320606"/>
                </a:cubicBezTo>
                <a:cubicBezTo>
                  <a:pt x="176436" y="320019"/>
                  <a:pt x="162182" y="315843"/>
                  <a:pt x="157162" y="315843"/>
                </a:cubicBezTo>
                <a:cubicBezTo>
                  <a:pt x="147506" y="315843"/>
                  <a:pt x="138112" y="319018"/>
                  <a:pt x="128587" y="320606"/>
                </a:cubicBezTo>
                <a:cubicBezTo>
                  <a:pt x="123825" y="319018"/>
                  <a:pt x="118790" y="318088"/>
                  <a:pt x="114300" y="315843"/>
                </a:cubicBezTo>
                <a:cubicBezTo>
                  <a:pt x="109180" y="313283"/>
                  <a:pt x="94435" y="307605"/>
                  <a:pt x="100012" y="306318"/>
                </a:cubicBezTo>
                <a:cubicBezTo>
                  <a:pt x="124810" y="300596"/>
                  <a:pt x="150812" y="303143"/>
                  <a:pt x="176212" y="301556"/>
                </a:cubicBezTo>
                <a:cubicBezTo>
                  <a:pt x="171450" y="299968"/>
                  <a:pt x="166825" y="297882"/>
                  <a:pt x="161925" y="296793"/>
                </a:cubicBezTo>
                <a:cubicBezTo>
                  <a:pt x="152499" y="294698"/>
                  <a:pt x="133350" y="301687"/>
                  <a:pt x="133350" y="292031"/>
                </a:cubicBezTo>
                <a:cubicBezTo>
                  <a:pt x="133350" y="282375"/>
                  <a:pt x="152353" y="288544"/>
                  <a:pt x="161925" y="287268"/>
                </a:cubicBezTo>
                <a:cubicBezTo>
                  <a:pt x="176174" y="285368"/>
                  <a:pt x="190500" y="284093"/>
                  <a:pt x="204787" y="282506"/>
                </a:cubicBezTo>
                <a:cubicBezTo>
                  <a:pt x="179387" y="280918"/>
                  <a:pt x="152963" y="285056"/>
                  <a:pt x="128587" y="277743"/>
                </a:cubicBezTo>
                <a:cubicBezTo>
                  <a:pt x="118970" y="274858"/>
                  <a:pt x="157162" y="268218"/>
                  <a:pt x="157162" y="268218"/>
                </a:cubicBezTo>
                <a:cubicBezTo>
                  <a:pt x="100199" y="261889"/>
                  <a:pt x="103614" y="266654"/>
                  <a:pt x="138112" y="258693"/>
                </a:cubicBezTo>
                <a:cubicBezTo>
                  <a:pt x="197814" y="244915"/>
                  <a:pt x="179986" y="248629"/>
                  <a:pt x="142875" y="253931"/>
                </a:cubicBezTo>
                <a:cubicBezTo>
                  <a:pt x="138112" y="252343"/>
                  <a:pt x="128587" y="254188"/>
                  <a:pt x="128587" y="249168"/>
                </a:cubicBezTo>
                <a:cubicBezTo>
                  <a:pt x="128587" y="244148"/>
                  <a:pt x="138048" y="245785"/>
                  <a:pt x="142875" y="244406"/>
                </a:cubicBezTo>
                <a:cubicBezTo>
                  <a:pt x="149169" y="242608"/>
                  <a:pt x="155575" y="241231"/>
                  <a:pt x="161925" y="239643"/>
                </a:cubicBezTo>
                <a:cubicBezTo>
                  <a:pt x="150812" y="238056"/>
                  <a:pt x="137567" y="241616"/>
                  <a:pt x="128587" y="234881"/>
                </a:cubicBezTo>
                <a:cubicBezTo>
                  <a:pt x="124008" y="231447"/>
                  <a:pt x="137905" y="228196"/>
                  <a:pt x="142875" y="225356"/>
                </a:cubicBezTo>
                <a:cubicBezTo>
                  <a:pt x="159352" y="215941"/>
                  <a:pt x="160184" y="216411"/>
                  <a:pt x="176212" y="211068"/>
                </a:cubicBezTo>
                <a:lnTo>
                  <a:pt x="147637" y="201543"/>
                </a:lnTo>
                <a:lnTo>
                  <a:pt x="133350" y="196781"/>
                </a:lnTo>
                <a:cubicBezTo>
                  <a:pt x="134937" y="192018"/>
                  <a:pt x="141662" y="186043"/>
                  <a:pt x="138112" y="182493"/>
                </a:cubicBezTo>
                <a:cubicBezTo>
                  <a:pt x="132388" y="176769"/>
                  <a:pt x="106206" y="177731"/>
                  <a:pt x="114300" y="177731"/>
                </a:cubicBezTo>
                <a:cubicBezTo>
                  <a:pt x="128675" y="177731"/>
                  <a:pt x="142875" y="180906"/>
                  <a:pt x="157162" y="182493"/>
                </a:cubicBezTo>
                <a:cubicBezTo>
                  <a:pt x="161925" y="184081"/>
                  <a:pt x="166580" y="186038"/>
                  <a:pt x="171450" y="187256"/>
                </a:cubicBezTo>
                <a:cubicBezTo>
                  <a:pt x="179303" y="189219"/>
                  <a:pt x="190772" y="185283"/>
                  <a:pt x="195262" y="192018"/>
                </a:cubicBezTo>
                <a:cubicBezTo>
                  <a:pt x="198437" y="196780"/>
                  <a:pt x="185737" y="198368"/>
                  <a:pt x="180975" y="201543"/>
                </a:cubicBezTo>
                <a:cubicBezTo>
                  <a:pt x="187325" y="206306"/>
                  <a:pt x="196475" y="208731"/>
                  <a:pt x="200025" y="215831"/>
                </a:cubicBezTo>
                <a:cubicBezTo>
                  <a:pt x="202270" y="220321"/>
                  <a:pt x="187982" y="215558"/>
                  <a:pt x="185737" y="211068"/>
                </a:cubicBezTo>
                <a:cubicBezTo>
                  <a:pt x="183492" y="206578"/>
                  <a:pt x="188912" y="201543"/>
                  <a:pt x="190500" y="196781"/>
                </a:cubicBezTo>
                <a:cubicBezTo>
                  <a:pt x="188912" y="182493"/>
                  <a:pt x="193356" y="166108"/>
                  <a:pt x="185737" y="153918"/>
                </a:cubicBezTo>
                <a:cubicBezTo>
                  <a:pt x="175817" y="138046"/>
                  <a:pt x="157479" y="172493"/>
                  <a:pt x="157162" y="172968"/>
                </a:cubicBezTo>
                <a:cubicBezTo>
                  <a:pt x="161925" y="177731"/>
                  <a:pt x="165969" y="183341"/>
                  <a:pt x="171450" y="187256"/>
                </a:cubicBezTo>
                <a:cubicBezTo>
                  <a:pt x="184861" y="196835"/>
                  <a:pt x="194209" y="197708"/>
                  <a:pt x="209550" y="201543"/>
                </a:cubicBezTo>
                <a:cubicBezTo>
                  <a:pt x="204787" y="196781"/>
                  <a:pt x="200743" y="191171"/>
                  <a:pt x="195262" y="187256"/>
                </a:cubicBezTo>
                <a:cubicBezTo>
                  <a:pt x="172140" y="170741"/>
                  <a:pt x="182652" y="183332"/>
                  <a:pt x="161925" y="172968"/>
                </a:cubicBezTo>
                <a:cubicBezTo>
                  <a:pt x="156805" y="170408"/>
                  <a:pt x="147637" y="169167"/>
                  <a:pt x="147637" y="163443"/>
                </a:cubicBezTo>
                <a:cubicBezTo>
                  <a:pt x="147637" y="158423"/>
                  <a:pt x="157162" y="166618"/>
                  <a:pt x="161925" y="168206"/>
                </a:cubicBezTo>
                <a:cubicBezTo>
                  <a:pt x="168496" y="173134"/>
                  <a:pt x="192522" y="195433"/>
                  <a:pt x="204787" y="187256"/>
                </a:cubicBezTo>
                <a:cubicBezTo>
                  <a:pt x="209550" y="184081"/>
                  <a:pt x="199309" y="177015"/>
                  <a:pt x="195262" y="172968"/>
                </a:cubicBezTo>
                <a:cubicBezTo>
                  <a:pt x="180847" y="158553"/>
                  <a:pt x="178270" y="159367"/>
                  <a:pt x="161925" y="153918"/>
                </a:cubicBezTo>
                <a:cubicBezTo>
                  <a:pt x="144991" y="128518"/>
                  <a:pt x="151872" y="142807"/>
                  <a:pt x="166687" y="149156"/>
                </a:cubicBezTo>
                <a:cubicBezTo>
                  <a:pt x="172703" y="151734"/>
                  <a:pt x="179387" y="152331"/>
                  <a:pt x="185737" y="153918"/>
                </a:cubicBezTo>
                <a:cubicBezTo>
                  <a:pt x="128169" y="125134"/>
                  <a:pt x="199520" y="161794"/>
                  <a:pt x="152400" y="134868"/>
                </a:cubicBezTo>
                <a:cubicBezTo>
                  <a:pt x="146236" y="131346"/>
                  <a:pt x="139700" y="128518"/>
                  <a:pt x="133350" y="125343"/>
                </a:cubicBezTo>
                <a:cubicBezTo>
                  <a:pt x="138112" y="130106"/>
                  <a:pt x="141789" y="136289"/>
                  <a:pt x="147637" y="139631"/>
                </a:cubicBezTo>
                <a:cubicBezTo>
                  <a:pt x="153320" y="142878"/>
                  <a:pt x="160671" y="141815"/>
                  <a:pt x="166687" y="144393"/>
                </a:cubicBezTo>
                <a:cubicBezTo>
                  <a:pt x="171948" y="146648"/>
                  <a:pt x="176212" y="150743"/>
                  <a:pt x="180975" y="153918"/>
                </a:cubicBezTo>
                <a:cubicBezTo>
                  <a:pt x="173354" y="131059"/>
                  <a:pt x="182244" y="145028"/>
                  <a:pt x="161925" y="134868"/>
                </a:cubicBezTo>
                <a:cubicBezTo>
                  <a:pt x="156805" y="132308"/>
                  <a:pt x="147637" y="119619"/>
                  <a:pt x="147637" y="125343"/>
                </a:cubicBezTo>
                <a:cubicBezTo>
                  <a:pt x="147637" y="132078"/>
                  <a:pt x="156712" y="135366"/>
                  <a:pt x="161925" y="139631"/>
                </a:cubicBezTo>
                <a:cubicBezTo>
                  <a:pt x="221722" y="188556"/>
                  <a:pt x="181881" y="150062"/>
                  <a:pt x="214312" y="182493"/>
                </a:cubicBezTo>
                <a:cubicBezTo>
                  <a:pt x="215900" y="177731"/>
                  <a:pt x="219075" y="173226"/>
                  <a:pt x="219075" y="168206"/>
                </a:cubicBezTo>
                <a:cubicBezTo>
                  <a:pt x="219075" y="153002"/>
                  <a:pt x="204262" y="143868"/>
                  <a:pt x="195262" y="134868"/>
                </a:cubicBezTo>
                <a:cubicBezTo>
                  <a:pt x="193675" y="130106"/>
                  <a:pt x="192938" y="124969"/>
                  <a:pt x="190500" y="120581"/>
                </a:cubicBezTo>
                <a:cubicBezTo>
                  <a:pt x="184941" y="110574"/>
                  <a:pt x="175070" y="102866"/>
                  <a:pt x="171450" y="92006"/>
                </a:cubicBezTo>
                <a:cubicBezTo>
                  <a:pt x="169862" y="87243"/>
                  <a:pt x="168932" y="82208"/>
                  <a:pt x="166687" y="77718"/>
                </a:cubicBezTo>
                <a:cubicBezTo>
                  <a:pt x="164127" y="72599"/>
                  <a:pt x="151438" y="63431"/>
                  <a:pt x="157162" y="63431"/>
                </a:cubicBezTo>
                <a:cubicBezTo>
                  <a:pt x="165099" y="63431"/>
                  <a:pt x="169753" y="73105"/>
                  <a:pt x="176212" y="77718"/>
                </a:cubicBezTo>
                <a:cubicBezTo>
                  <a:pt x="180870" y="81045"/>
                  <a:pt x="186103" y="83579"/>
                  <a:pt x="190500" y="87243"/>
                </a:cubicBezTo>
                <a:cubicBezTo>
                  <a:pt x="218416" y="110507"/>
                  <a:pt x="192908" y="91739"/>
                  <a:pt x="214312" y="115818"/>
                </a:cubicBezTo>
                <a:cubicBezTo>
                  <a:pt x="238039" y="142510"/>
                  <a:pt x="235459" y="139441"/>
                  <a:pt x="257175" y="153918"/>
                </a:cubicBezTo>
                <a:cubicBezTo>
                  <a:pt x="245201" y="118001"/>
                  <a:pt x="261355" y="162279"/>
                  <a:pt x="242887" y="125343"/>
                </a:cubicBezTo>
                <a:cubicBezTo>
                  <a:pt x="240642" y="120853"/>
                  <a:pt x="240910" y="115233"/>
                  <a:pt x="238125" y="111056"/>
                </a:cubicBezTo>
                <a:cubicBezTo>
                  <a:pt x="234389" y="105452"/>
                  <a:pt x="227972" y="102085"/>
                  <a:pt x="223837" y="96768"/>
                </a:cubicBezTo>
                <a:cubicBezTo>
                  <a:pt x="193918" y="58301"/>
                  <a:pt x="218159" y="77108"/>
                  <a:pt x="190500" y="58668"/>
                </a:cubicBezTo>
                <a:cubicBezTo>
                  <a:pt x="177309" y="38883"/>
                  <a:pt x="177181" y="34456"/>
                  <a:pt x="185737" y="72956"/>
                </a:cubicBezTo>
                <a:cubicBezTo>
                  <a:pt x="189023" y="87742"/>
                  <a:pt x="191464" y="88689"/>
                  <a:pt x="200025" y="101531"/>
                </a:cubicBezTo>
                <a:cubicBezTo>
                  <a:pt x="211992" y="137434"/>
                  <a:pt x="195851" y="93185"/>
                  <a:pt x="214312" y="130106"/>
                </a:cubicBezTo>
                <a:cubicBezTo>
                  <a:pt x="216557" y="134596"/>
                  <a:pt x="216637" y="140005"/>
                  <a:pt x="219075" y="144393"/>
                </a:cubicBezTo>
                <a:cubicBezTo>
                  <a:pt x="224635" y="154400"/>
                  <a:pt x="238125" y="172968"/>
                  <a:pt x="238125" y="172968"/>
                </a:cubicBezTo>
                <a:cubicBezTo>
                  <a:pt x="236600" y="166869"/>
                  <a:pt x="232015" y="146460"/>
                  <a:pt x="228600" y="139631"/>
                </a:cubicBezTo>
                <a:cubicBezTo>
                  <a:pt x="226040" y="134511"/>
                  <a:pt x="221400" y="130574"/>
                  <a:pt x="219075" y="125343"/>
                </a:cubicBezTo>
                <a:cubicBezTo>
                  <a:pt x="202371" y="87759"/>
                  <a:pt x="220965" y="104378"/>
                  <a:pt x="195262" y="87243"/>
                </a:cubicBezTo>
                <a:cubicBezTo>
                  <a:pt x="192087" y="82481"/>
                  <a:pt x="187547" y="67526"/>
                  <a:pt x="185737" y="72956"/>
                </a:cubicBezTo>
                <a:cubicBezTo>
                  <a:pt x="178248" y="95426"/>
                  <a:pt x="195850" y="105260"/>
                  <a:pt x="204787" y="120581"/>
                </a:cubicBezTo>
                <a:cubicBezTo>
                  <a:pt x="232290" y="167729"/>
                  <a:pt x="209647" y="149221"/>
                  <a:pt x="238125" y="168206"/>
                </a:cubicBezTo>
                <a:cubicBezTo>
                  <a:pt x="237550" y="164754"/>
                  <a:pt x="233809" y="133157"/>
                  <a:pt x="228600" y="125343"/>
                </a:cubicBezTo>
                <a:cubicBezTo>
                  <a:pt x="224864" y="119739"/>
                  <a:pt x="218624" y="116230"/>
                  <a:pt x="214312" y="111056"/>
                </a:cubicBezTo>
                <a:cubicBezTo>
                  <a:pt x="210648" y="106659"/>
                  <a:pt x="207962" y="101531"/>
                  <a:pt x="204787" y="96768"/>
                </a:cubicBezTo>
                <a:cubicBezTo>
                  <a:pt x="195680" y="69444"/>
                  <a:pt x="206547" y="94949"/>
                  <a:pt x="185737" y="68193"/>
                </a:cubicBezTo>
                <a:cubicBezTo>
                  <a:pt x="178709" y="59157"/>
                  <a:pt x="173037" y="49143"/>
                  <a:pt x="166687" y="39618"/>
                </a:cubicBezTo>
                <a:cubicBezTo>
                  <a:pt x="163512" y="34855"/>
                  <a:pt x="171449" y="50731"/>
                  <a:pt x="176212" y="53906"/>
                </a:cubicBezTo>
                <a:lnTo>
                  <a:pt x="190500" y="63431"/>
                </a:lnTo>
                <a:cubicBezTo>
                  <a:pt x="195262" y="69781"/>
                  <a:pt x="199174" y="76868"/>
                  <a:pt x="204787" y="82481"/>
                </a:cubicBezTo>
                <a:cubicBezTo>
                  <a:pt x="208834" y="86528"/>
                  <a:pt x="215027" y="87959"/>
                  <a:pt x="219075" y="92006"/>
                </a:cubicBezTo>
                <a:cubicBezTo>
                  <a:pt x="223122" y="96053"/>
                  <a:pt x="224553" y="102246"/>
                  <a:pt x="228600" y="106293"/>
                </a:cubicBezTo>
                <a:cubicBezTo>
                  <a:pt x="232647" y="110340"/>
                  <a:pt x="238490" y="112154"/>
                  <a:pt x="242887" y="115818"/>
                </a:cubicBezTo>
                <a:cubicBezTo>
                  <a:pt x="248061" y="120130"/>
                  <a:pt x="259305" y="136496"/>
                  <a:pt x="257175" y="130106"/>
                </a:cubicBezTo>
                <a:cubicBezTo>
                  <a:pt x="253555" y="119246"/>
                  <a:pt x="244475" y="111056"/>
                  <a:pt x="238125" y="101531"/>
                </a:cubicBezTo>
                <a:lnTo>
                  <a:pt x="219075" y="72956"/>
                </a:lnTo>
                <a:cubicBezTo>
                  <a:pt x="215900" y="68193"/>
                  <a:pt x="213598" y="62715"/>
                  <a:pt x="209550" y="58668"/>
                </a:cubicBezTo>
                <a:lnTo>
                  <a:pt x="195262" y="44381"/>
                </a:lnTo>
                <a:lnTo>
                  <a:pt x="223837" y="72956"/>
                </a:lnTo>
                <a:cubicBezTo>
                  <a:pt x="228600" y="77718"/>
                  <a:pt x="234389" y="81639"/>
                  <a:pt x="238125" y="87243"/>
                </a:cubicBezTo>
                <a:cubicBezTo>
                  <a:pt x="250825" y="106293"/>
                  <a:pt x="242887" y="98356"/>
                  <a:pt x="261937" y="111056"/>
                </a:cubicBezTo>
                <a:cubicBezTo>
                  <a:pt x="268287" y="120581"/>
                  <a:pt x="283232" y="150856"/>
                  <a:pt x="280987" y="139631"/>
                </a:cubicBezTo>
                <a:cubicBezTo>
                  <a:pt x="279400" y="131693"/>
                  <a:pt x="279067" y="123397"/>
                  <a:pt x="276225" y="115818"/>
                </a:cubicBezTo>
                <a:cubicBezTo>
                  <a:pt x="270934" y="101708"/>
                  <a:pt x="264053" y="99767"/>
                  <a:pt x="252412" y="92006"/>
                </a:cubicBezTo>
                <a:cubicBezTo>
                  <a:pt x="241689" y="59831"/>
                  <a:pt x="256561" y="94705"/>
                  <a:pt x="233362" y="68193"/>
                </a:cubicBezTo>
                <a:cubicBezTo>
                  <a:pt x="225824" y="59578"/>
                  <a:pt x="220662" y="49143"/>
                  <a:pt x="214312" y="39618"/>
                </a:cubicBezTo>
                <a:lnTo>
                  <a:pt x="204787" y="25331"/>
                </a:lnTo>
                <a:cubicBezTo>
                  <a:pt x="201612" y="20568"/>
                  <a:pt x="191215" y="6996"/>
                  <a:pt x="195262" y="11043"/>
                </a:cubicBezTo>
                <a:cubicBezTo>
                  <a:pt x="213597" y="29378"/>
                  <a:pt x="203946" y="21595"/>
                  <a:pt x="223837" y="34856"/>
                </a:cubicBezTo>
                <a:cubicBezTo>
                  <a:pt x="227012" y="39618"/>
                  <a:pt x="229315" y="45096"/>
                  <a:pt x="233362" y="49143"/>
                </a:cubicBezTo>
                <a:cubicBezTo>
                  <a:pt x="237410" y="53190"/>
                  <a:pt x="244074" y="54198"/>
                  <a:pt x="247650" y="58668"/>
                </a:cubicBezTo>
                <a:cubicBezTo>
                  <a:pt x="250786" y="62588"/>
                  <a:pt x="249974" y="68568"/>
                  <a:pt x="252412" y="72956"/>
                </a:cubicBezTo>
                <a:cubicBezTo>
                  <a:pt x="252418" y="72966"/>
                  <a:pt x="276221" y="108669"/>
                  <a:pt x="280987" y="115818"/>
                </a:cubicBezTo>
                <a:cubicBezTo>
                  <a:pt x="284162" y="120581"/>
                  <a:pt x="285082" y="128296"/>
                  <a:pt x="290512" y="130106"/>
                </a:cubicBezTo>
                <a:lnTo>
                  <a:pt x="304800" y="134868"/>
                </a:lnTo>
                <a:cubicBezTo>
                  <a:pt x="327025" y="168206"/>
                  <a:pt x="333375" y="169793"/>
                  <a:pt x="309562" y="153918"/>
                </a:cubicBezTo>
                <a:cubicBezTo>
                  <a:pt x="285913" y="118446"/>
                  <a:pt x="316307" y="162012"/>
                  <a:pt x="285750" y="125343"/>
                </a:cubicBezTo>
                <a:cubicBezTo>
                  <a:pt x="265909" y="101533"/>
                  <a:pt x="288129" y="118992"/>
                  <a:pt x="261937" y="101531"/>
                </a:cubicBezTo>
                <a:cubicBezTo>
                  <a:pt x="253470" y="88831"/>
                  <a:pt x="250818" y="82829"/>
                  <a:pt x="238125" y="72956"/>
                </a:cubicBezTo>
                <a:cubicBezTo>
                  <a:pt x="229089" y="65928"/>
                  <a:pt x="209550" y="53906"/>
                  <a:pt x="209550" y="53906"/>
                </a:cubicBezTo>
                <a:cubicBezTo>
                  <a:pt x="200278" y="26091"/>
                  <a:pt x="212042" y="51635"/>
                  <a:pt x="190500" y="30093"/>
                </a:cubicBezTo>
                <a:cubicBezTo>
                  <a:pt x="186453" y="26046"/>
                  <a:pt x="184639" y="20203"/>
                  <a:pt x="180975" y="15806"/>
                </a:cubicBezTo>
                <a:cubicBezTo>
                  <a:pt x="176663" y="10632"/>
                  <a:pt x="166687" y="8253"/>
                  <a:pt x="166687" y="1518"/>
                </a:cubicBezTo>
                <a:cubicBezTo>
                  <a:pt x="166687" y="-4206"/>
                  <a:pt x="176212" y="7868"/>
                  <a:pt x="180975" y="11043"/>
                </a:cubicBezTo>
                <a:cubicBezTo>
                  <a:pt x="190082" y="38369"/>
                  <a:pt x="179214" y="12862"/>
                  <a:pt x="200025" y="39618"/>
                </a:cubicBezTo>
                <a:cubicBezTo>
                  <a:pt x="207053" y="48654"/>
                  <a:pt x="212725" y="58668"/>
                  <a:pt x="219075" y="68193"/>
                </a:cubicBezTo>
                <a:cubicBezTo>
                  <a:pt x="222250" y="72956"/>
                  <a:pt x="223837" y="79306"/>
                  <a:pt x="228600" y="82481"/>
                </a:cubicBezTo>
                <a:lnTo>
                  <a:pt x="242887" y="92006"/>
                </a:lnTo>
                <a:cubicBezTo>
                  <a:pt x="251996" y="119330"/>
                  <a:pt x="241127" y="93825"/>
                  <a:pt x="261937" y="120581"/>
                </a:cubicBezTo>
                <a:cubicBezTo>
                  <a:pt x="291853" y="159046"/>
                  <a:pt x="267616" y="140242"/>
                  <a:pt x="295275" y="158681"/>
                </a:cubicBezTo>
                <a:lnTo>
                  <a:pt x="314325" y="187256"/>
                </a:lnTo>
                <a:lnTo>
                  <a:pt x="323850" y="201543"/>
                </a:lnTo>
                <a:cubicBezTo>
                  <a:pt x="323850" y="201543"/>
                  <a:pt x="318372" y="191303"/>
                  <a:pt x="314325" y="187256"/>
                </a:cubicBezTo>
                <a:cubicBezTo>
                  <a:pt x="281703" y="154634"/>
                  <a:pt x="296958" y="166153"/>
                  <a:pt x="271462" y="149156"/>
                </a:cubicBezTo>
                <a:cubicBezTo>
                  <a:pt x="244476" y="108675"/>
                  <a:pt x="288922" y="171378"/>
                  <a:pt x="233362" y="115818"/>
                </a:cubicBezTo>
                <a:cubicBezTo>
                  <a:pt x="222828" y="105284"/>
                  <a:pt x="218050" y="98638"/>
                  <a:pt x="204787" y="92006"/>
                </a:cubicBezTo>
                <a:cubicBezTo>
                  <a:pt x="200297" y="89761"/>
                  <a:pt x="194990" y="89488"/>
                  <a:pt x="190500" y="87243"/>
                </a:cubicBezTo>
                <a:cubicBezTo>
                  <a:pt x="153579" y="68782"/>
                  <a:pt x="197828" y="84923"/>
                  <a:pt x="161925" y="72956"/>
                </a:cubicBezTo>
                <a:cubicBezTo>
                  <a:pt x="163512" y="79306"/>
                  <a:pt x="164109" y="85990"/>
                  <a:pt x="166687" y="92006"/>
                </a:cubicBezTo>
                <a:cubicBezTo>
                  <a:pt x="168942" y="97267"/>
                  <a:pt x="173372" y="101323"/>
                  <a:pt x="176212" y="106293"/>
                </a:cubicBezTo>
                <a:cubicBezTo>
                  <a:pt x="179734" y="112457"/>
                  <a:pt x="183244" y="118696"/>
                  <a:pt x="185737" y="125343"/>
                </a:cubicBezTo>
                <a:cubicBezTo>
                  <a:pt x="201892" y="168423"/>
                  <a:pt x="171801" y="116344"/>
                  <a:pt x="209550" y="172968"/>
                </a:cubicBezTo>
                <a:cubicBezTo>
                  <a:pt x="210345" y="174161"/>
                  <a:pt x="229695" y="205211"/>
                  <a:pt x="233362" y="201543"/>
                </a:cubicBezTo>
                <a:cubicBezTo>
                  <a:pt x="238382" y="196522"/>
                  <a:pt x="227600" y="188513"/>
                  <a:pt x="223837" y="182493"/>
                </a:cubicBezTo>
                <a:cubicBezTo>
                  <a:pt x="219630" y="175762"/>
                  <a:pt x="214312" y="169793"/>
                  <a:pt x="209550" y="163443"/>
                </a:cubicBezTo>
                <a:cubicBezTo>
                  <a:pt x="201180" y="138336"/>
                  <a:pt x="210318" y="158651"/>
                  <a:pt x="190500" y="134868"/>
                </a:cubicBezTo>
                <a:cubicBezTo>
                  <a:pt x="170659" y="111058"/>
                  <a:pt x="192879" y="128517"/>
                  <a:pt x="166687" y="111056"/>
                </a:cubicBezTo>
                <a:cubicBezTo>
                  <a:pt x="176212" y="126931"/>
                  <a:pt x="186983" y="142122"/>
                  <a:pt x="195262" y="158681"/>
                </a:cubicBezTo>
                <a:cubicBezTo>
                  <a:pt x="198437" y="165031"/>
                  <a:pt x="201265" y="171567"/>
                  <a:pt x="204787" y="177731"/>
                </a:cubicBezTo>
                <a:cubicBezTo>
                  <a:pt x="207627" y="182701"/>
                  <a:pt x="220036" y="192018"/>
                  <a:pt x="214312" y="192018"/>
                </a:cubicBezTo>
                <a:cubicBezTo>
                  <a:pt x="207577" y="192018"/>
                  <a:pt x="204460" y="182800"/>
                  <a:pt x="200025" y="177731"/>
                </a:cubicBezTo>
                <a:cubicBezTo>
                  <a:pt x="193331" y="170081"/>
                  <a:pt x="187325" y="161856"/>
                  <a:pt x="180975" y="153918"/>
                </a:cubicBezTo>
                <a:cubicBezTo>
                  <a:pt x="166939" y="174972"/>
                  <a:pt x="169083" y="164700"/>
                  <a:pt x="176212" y="196781"/>
                </a:cubicBezTo>
                <a:cubicBezTo>
                  <a:pt x="177301" y="201681"/>
                  <a:pt x="185995" y="211068"/>
                  <a:pt x="180975" y="211068"/>
                </a:cubicBezTo>
                <a:cubicBezTo>
                  <a:pt x="175251" y="211068"/>
                  <a:pt x="174625" y="201543"/>
                  <a:pt x="171450" y="196781"/>
                </a:cubicBezTo>
                <a:cubicBezTo>
                  <a:pt x="169862" y="203131"/>
                  <a:pt x="165761" y="209351"/>
                  <a:pt x="166687" y="215831"/>
                </a:cubicBezTo>
                <a:cubicBezTo>
                  <a:pt x="167496" y="221497"/>
                  <a:pt x="177600" y="235671"/>
                  <a:pt x="176212" y="230118"/>
                </a:cubicBezTo>
                <a:cubicBezTo>
                  <a:pt x="174625" y="223768"/>
                  <a:pt x="173248" y="217362"/>
                  <a:pt x="171450" y="211068"/>
                </a:cubicBezTo>
                <a:cubicBezTo>
                  <a:pt x="170071" y="206241"/>
                  <a:pt x="168932" y="201271"/>
                  <a:pt x="166687" y="196781"/>
                </a:cubicBezTo>
                <a:cubicBezTo>
                  <a:pt x="164127" y="191661"/>
                  <a:pt x="160337" y="187256"/>
                  <a:pt x="157162" y="182493"/>
                </a:cubicBezTo>
                <a:cubicBezTo>
                  <a:pt x="155575" y="187256"/>
                  <a:pt x="151690" y="191811"/>
                  <a:pt x="152400" y="196781"/>
                </a:cubicBezTo>
                <a:cubicBezTo>
                  <a:pt x="153404" y="203809"/>
                  <a:pt x="159042" y="209343"/>
                  <a:pt x="161925" y="215831"/>
                </a:cubicBezTo>
                <a:cubicBezTo>
                  <a:pt x="165397" y="223643"/>
                  <a:pt x="167627" y="231997"/>
                  <a:pt x="171450" y="239643"/>
                </a:cubicBezTo>
                <a:cubicBezTo>
                  <a:pt x="174010" y="244763"/>
                  <a:pt x="180975" y="259655"/>
                  <a:pt x="180975" y="253931"/>
                </a:cubicBezTo>
                <a:cubicBezTo>
                  <a:pt x="180975" y="243891"/>
                  <a:pt x="174335" y="234973"/>
                  <a:pt x="171450" y="225356"/>
                </a:cubicBezTo>
                <a:cubicBezTo>
                  <a:pt x="169569" y="219087"/>
                  <a:pt x="168985" y="212435"/>
                  <a:pt x="166687" y="206306"/>
                </a:cubicBezTo>
                <a:cubicBezTo>
                  <a:pt x="164194" y="199659"/>
                  <a:pt x="155440" y="180369"/>
                  <a:pt x="157162" y="187256"/>
                </a:cubicBezTo>
                <a:cubicBezTo>
                  <a:pt x="160452" y="200415"/>
                  <a:pt x="165837" y="213008"/>
                  <a:pt x="171450" y="225356"/>
                </a:cubicBezTo>
                <a:cubicBezTo>
                  <a:pt x="174491" y="232046"/>
                  <a:pt x="192639" y="254758"/>
                  <a:pt x="195262" y="258693"/>
                </a:cubicBezTo>
                <a:cubicBezTo>
                  <a:pt x="215941" y="289711"/>
                  <a:pt x="199717" y="275951"/>
                  <a:pt x="223837" y="292031"/>
                </a:cubicBezTo>
                <a:cubicBezTo>
                  <a:pt x="217487" y="279331"/>
                  <a:pt x="212663" y="265745"/>
                  <a:pt x="204787" y="253931"/>
                </a:cubicBezTo>
                <a:cubicBezTo>
                  <a:pt x="173832" y="207497"/>
                  <a:pt x="222308" y="279641"/>
                  <a:pt x="180975" y="220593"/>
                </a:cubicBezTo>
                <a:cubicBezTo>
                  <a:pt x="174410" y="211215"/>
                  <a:pt x="161925" y="192018"/>
                  <a:pt x="161925" y="192018"/>
                </a:cubicBezTo>
                <a:cubicBezTo>
                  <a:pt x="163512" y="199956"/>
                  <a:pt x="163681" y="208315"/>
                  <a:pt x="166687" y="215831"/>
                </a:cubicBezTo>
                <a:cubicBezTo>
                  <a:pt x="170125" y="224426"/>
                  <a:pt x="180975" y="248900"/>
                  <a:pt x="180975" y="239643"/>
                </a:cubicBezTo>
                <a:cubicBezTo>
                  <a:pt x="180975" y="220007"/>
                  <a:pt x="159394" y="164261"/>
                  <a:pt x="166687" y="182493"/>
                </a:cubicBezTo>
                <a:cubicBezTo>
                  <a:pt x="169862" y="190431"/>
                  <a:pt x="172389" y="198659"/>
                  <a:pt x="176212" y="206306"/>
                </a:cubicBezTo>
                <a:cubicBezTo>
                  <a:pt x="185079" y="224040"/>
                  <a:pt x="186861" y="219084"/>
                  <a:pt x="200025" y="234881"/>
                </a:cubicBezTo>
                <a:cubicBezTo>
                  <a:pt x="203689" y="239278"/>
                  <a:pt x="206223" y="244510"/>
                  <a:pt x="209550" y="249168"/>
                </a:cubicBezTo>
                <a:cubicBezTo>
                  <a:pt x="214164" y="255627"/>
                  <a:pt x="219075" y="261868"/>
                  <a:pt x="223837" y="268218"/>
                </a:cubicBezTo>
                <a:cubicBezTo>
                  <a:pt x="227012" y="261868"/>
                  <a:pt x="233362" y="256268"/>
                  <a:pt x="233362" y="249168"/>
                </a:cubicBezTo>
                <a:cubicBezTo>
                  <a:pt x="233362" y="242068"/>
                  <a:pt x="226720" y="236606"/>
                  <a:pt x="223837" y="230118"/>
                </a:cubicBezTo>
                <a:cubicBezTo>
                  <a:pt x="212445" y="204486"/>
                  <a:pt x="211556" y="192530"/>
                  <a:pt x="219075" y="230118"/>
                </a:cubicBezTo>
                <a:cubicBezTo>
                  <a:pt x="220662" y="225356"/>
                  <a:pt x="225701" y="220492"/>
                  <a:pt x="223837" y="215831"/>
                </a:cubicBezTo>
                <a:cubicBezTo>
                  <a:pt x="218765" y="203152"/>
                  <a:pt x="208673" y="193062"/>
                  <a:pt x="200025" y="182493"/>
                </a:cubicBezTo>
                <a:cubicBezTo>
                  <a:pt x="186968" y="166535"/>
                  <a:pt x="177901" y="161138"/>
                  <a:pt x="161925" y="149156"/>
                </a:cubicBezTo>
                <a:cubicBezTo>
                  <a:pt x="158750" y="144393"/>
                  <a:pt x="156797" y="138532"/>
                  <a:pt x="152400" y="134868"/>
                </a:cubicBezTo>
                <a:cubicBezTo>
                  <a:pt x="146946" y="130323"/>
                  <a:pt x="135390" y="118543"/>
                  <a:pt x="133350" y="125343"/>
                </a:cubicBezTo>
                <a:cubicBezTo>
                  <a:pt x="127857" y="143653"/>
                  <a:pt x="134535" y="163715"/>
                  <a:pt x="138112" y="182493"/>
                </a:cubicBezTo>
                <a:cubicBezTo>
                  <a:pt x="140930" y="197288"/>
                  <a:pt x="152400" y="225356"/>
                  <a:pt x="152400" y="225356"/>
                </a:cubicBezTo>
                <a:cubicBezTo>
                  <a:pt x="150812" y="230118"/>
                  <a:pt x="152399" y="241231"/>
                  <a:pt x="147637" y="239643"/>
                </a:cubicBezTo>
                <a:cubicBezTo>
                  <a:pt x="140902" y="237398"/>
                  <a:pt x="142050" y="226500"/>
                  <a:pt x="138112" y="220593"/>
                </a:cubicBezTo>
                <a:cubicBezTo>
                  <a:pt x="132474" y="212135"/>
                  <a:pt x="125412" y="204718"/>
                  <a:pt x="119062" y="196781"/>
                </a:cubicBezTo>
                <a:cubicBezTo>
                  <a:pt x="120872" y="205832"/>
                  <a:pt x="123707" y="225122"/>
                  <a:pt x="128587" y="234881"/>
                </a:cubicBezTo>
                <a:cubicBezTo>
                  <a:pt x="131147" y="240000"/>
                  <a:pt x="134937" y="244406"/>
                  <a:pt x="138112" y="249168"/>
                </a:cubicBezTo>
                <a:cubicBezTo>
                  <a:pt x="132366" y="220434"/>
                  <a:pt x="130790" y="217677"/>
                  <a:pt x="138112" y="239643"/>
                </a:cubicBezTo>
                <a:lnTo>
                  <a:pt x="138112" y="239643"/>
                </a:lnTo>
                <a:lnTo>
                  <a:pt x="147637" y="253931"/>
                </a:lnTo>
                <a:cubicBezTo>
                  <a:pt x="149225" y="249168"/>
                  <a:pt x="153988" y="244406"/>
                  <a:pt x="152400" y="239643"/>
                </a:cubicBezTo>
                <a:cubicBezTo>
                  <a:pt x="149781" y="231787"/>
                  <a:pt x="130360" y="220188"/>
                  <a:pt x="123825" y="215831"/>
                </a:cubicBezTo>
                <a:cubicBezTo>
                  <a:pt x="125412" y="226943"/>
                  <a:pt x="126386" y="238161"/>
                  <a:pt x="128587" y="249168"/>
                </a:cubicBezTo>
                <a:cubicBezTo>
                  <a:pt x="131404" y="263251"/>
                  <a:pt x="140418" y="274058"/>
                  <a:pt x="123825" y="249168"/>
                </a:cubicBezTo>
                <a:cubicBezTo>
                  <a:pt x="120650" y="255518"/>
                  <a:pt x="115304" y="261190"/>
                  <a:pt x="114300" y="268218"/>
                </a:cubicBezTo>
                <a:cubicBezTo>
                  <a:pt x="112577" y="280281"/>
                  <a:pt x="127070" y="290514"/>
                  <a:pt x="133350" y="296793"/>
                </a:cubicBezTo>
                <a:cubicBezTo>
                  <a:pt x="138804" y="274976"/>
                  <a:pt x="143640" y="265369"/>
                  <a:pt x="133350" y="239643"/>
                </a:cubicBezTo>
                <a:cubicBezTo>
                  <a:pt x="131224" y="234328"/>
                  <a:pt x="123825" y="233293"/>
                  <a:pt x="119062" y="230118"/>
                </a:cubicBezTo>
                <a:cubicBezTo>
                  <a:pt x="115539" y="244213"/>
                  <a:pt x="107942" y="263843"/>
                  <a:pt x="119062" y="277743"/>
                </a:cubicBezTo>
                <a:cubicBezTo>
                  <a:pt x="122198" y="281663"/>
                  <a:pt x="128587" y="274568"/>
                  <a:pt x="133350" y="272981"/>
                </a:cubicBezTo>
                <a:cubicBezTo>
                  <a:pt x="129584" y="246623"/>
                  <a:pt x="135355" y="239393"/>
                  <a:pt x="114300" y="225356"/>
                </a:cubicBezTo>
                <a:cubicBezTo>
                  <a:pt x="110123" y="222571"/>
                  <a:pt x="104775" y="222181"/>
                  <a:pt x="100012" y="220593"/>
                </a:cubicBezTo>
                <a:cubicBezTo>
                  <a:pt x="98425" y="225356"/>
                  <a:pt x="96468" y="230011"/>
                  <a:pt x="95250" y="234881"/>
                </a:cubicBezTo>
                <a:cubicBezTo>
                  <a:pt x="90889" y="252324"/>
                  <a:pt x="86417" y="269602"/>
                  <a:pt x="95250" y="287268"/>
                </a:cubicBezTo>
                <a:cubicBezTo>
                  <a:pt x="97810" y="292387"/>
                  <a:pt x="104775" y="293618"/>
                  <a:pt x="109537" y="296793"/>
                </a:cubicBezTo>
                <a:cubicBezTo>
                  <a:pt x="114300" y="295206"/>
                  <a:pt x="122607" y="296901"/>
                  <a:pt x="123825" y="292031"/>
                </a:cubicBezTo>
                <a:cubicBezTo>
                  <a:pt x="131387" y="261783"/>
                  <a:pt x="121705" y="260455"/>
                  <a:pt x="104775" y="249168"/>
                </a:cubicBezTo>
                <a:cubicBezTo>
                  <a:pt x="98425" y="252343"/>
                  <a:pt x="90270" y="253239"/>
                  <a:pt x="85725" y="258693"/>
                </a:cubicBezTo>
                <a:cubicBezTo>
                  <a:pt x="75961" y="270410"/>
                  <a:pt x="83435" y="290106"/>
                  <a:pt x="85725" y="301556"/>
                </a:cubicBezTo>
                <a:cubicBezTo>
                  <a:pt x="92075" y="299968"/>
                  <a:pt x="99664" y="300882"/>
                  <a:pt x="104775" y="296793"/>
                </a:cubicBezTo>
                <a:cubicBezTo>
                  <a:pt x="117634" y="286506"/>
                  <a:pt x="105153" y="275930"/>
                  <a:pt x="100012" y="268218"/>
                </a:cubicBezTo>
                <a:cubicBezTo>
                  <a:pt x="96837" y="272981"/>
                  <a:pt x="89099" y="276953"/>
                  <a:pt x="90487" y="282506"/>
                </a:cubicBezTo>
                <a:cubicBezTo>
                  <a:pt x="91705" y="287376"/>
                  <a:pt x="100114" y="289132"/>
                  <a:pt x="104775" y="287268"/>
                </a:cubicBezTo>
                <a:cubicBezTo>
                  <a:pt x="110089" y="285142"/>
                  <a:pt x="111125" y="277743"/>
                  <a:pt x="114300" y="272981"/>
                </a:cubicBezTo>
                <a:cubicBezTo>
                  <a:pt x="109537" y="269806"/>
                  <a:pt x="105658" y="264397"/>
                  <a:pt x="100012" y="263456"/>
                </a:cubicBezTo>
                <a:cubicBezTo>
                  <a:pt x="77893" y="259769"/>
                  <a:pt x="82344" y="285392"/>
                  <a:pt x="90487" y="296793"/>
                </a:cubicBezTo>
                <a:cubicBezTo>
                  <a:pt x="94291" y="302119"/>
                  <a:pt x="103243" y="299758"/>
                  <a:pt x="109537" y="301556"/>
                </a:cubicBezTo>
                <a:cubicBezTo>
                  <a:pt x="114364" y="302935"/>
                  <a:pt x="119062" y="304731"/>
                  <a:pt x="123825" y="306318"/>
                </a:cubicBezTo>
                <a:cubicBezTo>
                  <a:pt x="139700" y="304731"/>
                  <a:pt x="157504" y="309304"/>
                  <a:pt x="171450" y="301556"/>
                </a:cubicBezTo>
                <a:cubicBezTo>
                  <a:pt x="177172" y="298377"/>
                  <a:pt x="172541" y="285433"/>
                  <a:pt x="166687" y="282506"/>
                </a:cubicBezTo>
                <a:cubicBezTo>
                  <a:pt x="162197" y="280261"/>
                  <a:pt x="163512" y="292031"/>
                  <a:pt x="161925" y="296793"/>
                </a:cubicBezTo>
                <a:cubicBezTo>
                  <a:pt x="163512" y="301556"/>
                  <a:pt x="163137" y="307531"/>
                  <a:pt x="166687" y="311081"/>
                </a:cubicBezTo>
                <a:cubicBezTo>
                  <a:pt x="176211" y="320605"/>
                  <a:pt x="185738" y="314256"/>
                  <a:pt x="195262" y="311081"/>
                </a:cubicBezTo>
                <a:cubicBezTo>
                  <a:pt x="204076" y="293453"/>
                  <a:pt x="214853" y="280935"/>
                  <a:pt x="200025" y="258693"/>
                </a:cubicBezTo>
                <a:cubicBezTo>
                  <a:pt x="197240" y="254516"/>
                  <a:pt x="190500" y="261868"/>
                  <a:pt x="185737" y="263456"/>
                </a:cubicBezTo>
                <a:cubicBezTo>
                  <a:pt x="187668" y="275040"/>
                  <a:pt x="183240" y="300384"/>
                  <a:pt x="204787" y="296793"/>
                </a:cubicBezTo>
                <a:cubicBezTo>
                  <a:pt x="210433" y="295852"/>
                  <a:pt x="214312" y="290443"/>
                  <a:pt x="219075" y="287268"/>
                </a:cubicBezTo>
                <a:cubicBezTo>
                  <a:pt x="217487" y="277743"/>
                  <a:pt x="210726" y="267659"/>
                  <a:pt x="214312" y="258693"/>
                </a:cubicBezTo>
                <a:cubicBezTo>
                  <a:pt x="216177" y="254032"/>
                  <a:pt x="225050" y="267006"/>
                  <a:pt x="228600" y="263456"/>
                </a:cubicBezTo>
                <a:cubicBezTo>
                  <a:pt x="235700" y="256357"/>
                  <a:pt x="238125" y="234881"/>
                  <a:pt x="238125" y="234881"/>
                </a:cubicBezTo>
                <a:cubicBezTo>
                  <a:pt x="237959" y="233720"/>
                  <a:pt x="236832" y="191588"/>
                  <a:pt x="223837" y="187256"/>
                </a:cubicBezTo>
                <a:cubicBezTo>
                  <a:pt x="217627" y="185186"/>
                  <a:pt x="211137" y="190431"/>
                  <a:pt x="204787" y="192018"/>
                </a:cubicBezTo>
                <a:cubicBezTo>
                  <a:pt x="207034" y="185277"/>
                  <a:pt x="214312" y="164665"/>
                  <a:pt x="214312" y="158681"/>
                </a:cubicBezTo>
                <a:cubicBezTo>
                  <a:pt x="214312" y="149025"/>
                  <a:pt x="211137" y="139631"/>
                  <a:pt x="209550" y="130106"/>
                </a:cubicBezTo>
                <a:cubicBezTo>
                  <a:pt x="192055" y="147600"/>
                  <a:pt x="170720" y="161616"/>
                  <a:pt x="200025" y="196781"/>
                </a:cubicBezTo>
                <a:cubicBezTo>
                  <a:pt x="206533" y="204590"/>
                  <a:pt x="212725" y="180906"/>
                  <a:pt x="219075" y="172968"/>
                </a:cubicBezTo>
                <a:cubicBezTo>
                  <a:pt x="220662" y="165031"/>
                  <a:pt x="223837" y="157250"/>
                  <a:pt x="223837" y="149156"/>
                </a:cubicBezTo>
                <a:cubicBezTo>
                  <a:pt x="223837" y="142611"/>
                  <a:pt x="225620" y="130106"/>
                  <a:pt x="219075" y="130106"/>
                </a:cubicBezTo>
                <a:cubicBezTo>
                  <a:pt x="211975" y="130106"/>
                  <a:pt x="215004" y="144611"/>
                  <a:pt x="209550" y="149156"/>
                </a:cubicBezTo>
                <a:cubicBezTo>
                  <a:pt x="204522" y="153346"/>
                  <a:pt x="196850" y="152331"/>
                  <a:pt x="190500" y="153918"/>
                </a:cubicBezTo>
                <a:cubicBezTo>
                  <a:pt x="183696" y="170928"/>
                  <a:pt x="180349" y="181208"/>
                  <a:pt x="171450" y="196781"/>
                </a:cubicBezTo>
                <a:cubicBezTo>
                  <a:pt x="168610" y="201751"/>
                  <a:pt x="165100" y="206306"/>
                  <a:pt x="161925" y="211068"/>
                </a:cubicBezTo>
                <a:cubicBezTo>
                  <a:pt x="158750" y="226943"/>
                  <a:pt x="161380" y="245222"/>
                  <a:pt x="152400" y="258693"/>
                </a:cubicBezTo>
                <a:cubicBezTo>
                  <a:pt x="143089" y="272660"/>
                  <a:pt x="142055" y="271496"/>
                  <a:pt x="138112" y="287268"/>
                </a:cubicBezTo>
                <a:cubicBezTo>
                  <a:pt x="137727" y="288808"/>
                  <a:pt x="138112" y="290443"/>
                  <a:pt x="138112" y="292031"/>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40"/>
          <p:cNvSpPr/>
          <p:nvPr/>
        </p:nvSpPr>
        <p:spPr>
          <a:xfrm>
            <a:off x="6713538" y="2662238"/>
            <a:ext cx="385763" cy="347662"/>
          </a:xfrm>
          <a:custGeom>
            <a:avLst/>
            <a:gdLst>
              <a:gd name="connsiteX0" fmla="*/ 385763 w 385763"/>
              <a:gd name="connsiteY0" fmla="*/ 295275 h 347662"/>
              <a:gd name="connsiteX1" fmla="*/ 285750 w 385763"/>
              <a:gd name="connsiteY1" fmla="*/ 309562 h 347662"/>
              <a:gd name="connsiteX2" fmla="*/ 261938 w 385763"/>
              <a:gd name="connsiteY2" fmla="*/ 314325 h 347662"/>
              <a:gd name="connsiteX3" fmla="*/ 176213 w 385763"/>
              <a:gd name="connsiteY3" fmla="*/ 319087 h 347662"/>
              <a:gd name="connsiteX4" fmla="*/ 219075 w 385763"/>
              <a:gd name="connsiteY4" fmla="*/ 319087 h 347662"/>
              <a:gd name="connsiteX5" fmla="*/ 247650 w 385763"/>
              <a:gd name="connsiteY5" fmla="*/ 314325 h 347662"/>
              <a:gd name="connsiteX6" fmla="*/ 285750 w 385763"/>
              <a:gd name="connsiteY6" fmla="*/ 309562 h 347662"/>
              <a:gd name="connsiteX7" fmla="*/ 242888 w 385763"/>
              <a:gd name="connsiteY7" fmla="*/ 304800 h 347662"/>
              <a:gd name="connsiteX8" fmla="*/ 176213 w 385763"/>
              <a:gd name="connsiteY8" fmla="*/ 290512 h 347662"/>
              <a:gd name="connsiteX9" fmla="*/ 195263 w 385763"/>
              <a:gd name="connsiteY9" fmla="*/ 295275 h 347662"/>
              <a:gd name="connsiteX10" fmla="*/ 247650 w 385763"/>
              <a:gd name="connsiteY10" fmla="*/ 304800 h 347662"/>
              <a:gd name="connsiteX11" fmla="*/ 261938 w 385763"/>
              <a:gd name="connsiteY11" fmla="*/ 309562 h 347662"/>
              <a:gd name="connsiteX12" fmla="*/ 209550 w 385763"/>
              <a:gd name="connsiteY12" fmla="*/ 304800 h 347662"/>
              <a:gd name="connsiteX13" fmla="*/ 247650 w 385763"/>
              <a:gd name="connsiteY13" fmla="*/ 300037 h 347662"/>
              <a:gd name="connsiteX14" fmla="*/ 276225 w 385763"/>
              <a:gd name="connsiteY14" fmla="*/ 290512 h 347662"/>
              <a:gd name="connsiteX15" fmla="*/ 271463 w 385763"/>
              <a:gd name="connsiteY15" fmla="*/ 280987 h 347662"/>
              <a:gd name="connsiteX16" fmla="*/ 266700 w 385763"/>
              <a:gd name="connsiteY16" fmla="*/ 261937 h 347662"/>
              <a:gd name="connsiteX17" fmla="*/ 200025 w 385763"/>
              <a:gd name="connsiteY17" fmla="*/ 266700 h 347662"/>
              <a:gd name="connsiteX18" fmla="*/ 214313 w 385763"/>
              <a:gd name="connsiteY18" fmla="*/ 276225 h 347662"/>
              <a:gd name="connsiteX19" fmla="*/ 228600 w 385763"/>
              <a:gd name="connsiteY19" fmla="*/ 280987 h 347662"/>
              <a:gd name="connsiteX20" fmla="*/ 271463 w 385763"/>
              <a:gd name="connsiteY20" fmla="*/ 276225 h 347662"/>
              <a:gd name="connsiteX21" fmla="*/ 252413 w 385763"/>
              <a:gd name="connsiteY21" fmla="*/ 266700 h 347662"/>
              <a:gd name="connsiteX22" fmla="*/ 200025 w 385763"/>
              <a:gd name="connsiteY22" fmla="*/ 271462 h 347662"/>
              <a:gd name="connsiteX23" fmla="*/ 190500 w 385763"/>
              <a:gd name="connsiteY23" fmla="*/ 285750 h 347662"/>
              <a:gd name="connsiteX24" fmla="*/ 228600 w 385763"/>
              <a:gd name="connsiteY24" fmla="*/ 280987 h 347662"/>
              <a:gd name="connsiteX25" fmla="*/ 219075 w 385763"/>
              <a:gd name="connsiteY25" fmla="*/ 266700 h 347662"/>
              <a:gd name="connsiteX26" fmla="*/ 180975 w 385763"/>
              <a:gd name="connsiteY26" fmla="*/ 271462 h 347662"/>
              <a:gd name="connsiteX27" fmla="*/ 171450 w 385763"/>
              <a:gd name="connsiteY27" fmla="*/ 285750 h 347662"/>
              <a:gd name="connsiteX28" fmla="*/ 233363 w 385763"/>
              <a:gd name="connsiteY28" fmla="*/ 280987 h 347662"/>
              <a:gd name="connsiteX29" fmla="*/ 176213 w 385763"/>
              <a:gd name="connsiteY29" fmla="*/ 271462 h 347662"/>
              <a:gd name="connsiteX30" fmla="*/ 180975 w 385763"/>
              <a:gd name="connsiteY30" fmla="*/ 285750 h 347662"/>
              <a:gd name="connsiteX31" fmla="*/ 247650 w 385763"/>
              <a:gd name="connsiteY31" fmla="*/ 280987 h 347662"/>
              <a:gd name="connsiteX32" fmla="*/ 242888 w 385763"/>
              <a:gd name="connsiteY32" fmla="*/ 266700 h 347662"/>
              <a:gd name="connsiteX33" fmla="*/ 180975 w 385763"/>
              <a:gd name="connsiteY33" fmla="*/ 271462 h 347662"/>
              <a:gd name="connsiteX34" fmla="*/ 204788 w 385763"/>
              <a:gd name="connsiteY34" fmla="*/ 276225 h 347662"/>
              <a:gd name="connsiteX35" fmla="*/ 214313 w 385763"/>
              <a:gd name="connsiteY35" fmla="*/ 252412 h 347662"/>
              <a:gd name="connsiteX36" fmla="*/ 200025 w 385763"/>
              <a:gd name="connsiteY36" fmla="*/ 247650 h 347662"/>
              <a:gd name="connsiteX37" fmla="*/ 176213 w 385763"/>
              <a:gd name="connsiteY37" fmla="*/ 266700 h 347662"/>
              <a:gd name="connsiteX38" fmla="*/ 180975 w 385763"/>
              <a:gd name="connsiteY38" fmla="*/ 280987 h 347662"/>
              <a:gd name="connsiteX39" fmla="*/ 242888 w 385763"/>
              <a:gd name="connsiteY39" fmla="*/ 276225 h 347662"/>
              <a:gd name="connsiteX40" fmla="*/ 252413 w 385763"/>
              <a:gd name="connsiteY40" fmla="*/ 261937 h 347662"/>
              <a:gd name="connsiteX41" fmla="*/ 238125 w 385763"/>
              <a:gd name="connsiteY41" fmla="*/ 257175 h 347662"/>
              <a:gd name="connsiteX42" fmla="*/ 200025 w 385763"/>
              <a:gd name="connsiteY42" fmla="*/ 261937 h 347662"/>
              <a:gd name="connsiteX43" fmla="*/ 190500 w 385763"/>
              <a:gd name="connsiteY43" fmla="*/ 276225 h 347662"/>
              <a:gd name="connsiteX44" fmla="*/ 209550 w 385763"/>
              <a:gd name="connsiteY44" fmla="*/ 266700 h 347662"/>
              <a:gd name="connsiteX45" fmla="*/ 209550 w 385763"/>
              <a:gd name="connsiteY45" fmla="*/ 223837 h 347662"/>
              <a:gd name="connsiteX46" fmla="*/ 195263 w 385763"/>
              <a:gd name="connsiteY46" fmla="*/ 228600 h 347662"/>
              <a:gd name="connsiteX47" fmla="*/ 176213 w 385763"/>
              <a:gd name="connsiteY47" fmla="*/ 233362 h 347662"/>
              <a:gd name="connsiteX48" fmla="*/ 161925 w 385763"/>
              <a:gd name="connsiteY48" fmla="*/ 247650 h 347662"/>
              <a:gd name="connsiteX49" fmla="*/ 190500 w 385763"/>
              <a:gd name="connsiteY49" fmla="*/ 242887 h 347662"/>
              <a:gd name="connsiteX50" fmla="*/ 171450 w 385763"/>
              <a:gd name="connsiteY50" fmla="*/ 233362 h 347662"/>
              <a:gd name="connsiteX51" fmla="*/ 142875 w 385763"/>
              <a:gd name="connsiteY51" fmla="*/ 261937 h 347662"/>
              <a:gd name="connsiteX52" fmla="*/ 161925 w 385763"/>
              <a:gd name="connsiteY52" fmla="*/ 266700 h 347662"/>
              <a:gd name="connsiteX53" fmla="*/ 195263 w 385763"/>
              <a:gd name="connsiteY53" fmla="*/ 257175 h 347662"/>
              <a:gd name="connsiteX54" fmla="*/ 204788 w 385763"/>
              <a:gd name="connsiteY54" fmla="*/ 242887 h 347662"/>
              <a:gd name="connsiteX55" fmla="*/ 176213 w 385763"/>
              <a:gd name="connsiteY55" fmla="*/ 247650 h 347662"/>
              <a:gd name="connsiteX56" fmla="*/ 180975 w 385763"/>
              <a:gd name="connsiteY56" fmla="*/ 261937 h 347662"/>
              <a:gd name="connsiteX57" fmla="*/ 204788 w 385763"/>
              <a:gd name="connsiteY57" fmla="*/ 242887 h 347662"/>
              <a:gd name="connsiteX58" fmla="*/ 200025 w 385763"/>
              <a:gd name="connsiteY58" fmla="*/ 228600 h 347662"/>
              <a:gd name="connsiteX59" fmla="*/ 152400 w 385763"/>
              <a:gd name="connsiteY59" fmla="*/ 242887 h 347662"/>
              <a:gd name="connsiteX60" fmla="*/ 166688 w 385763"/>
              <a:gd name="connsiteY60" fmla="*/ 252412 h 347662"/>
              <a:gd name="connsiteX61" fmla="*/ 209550 w 385763"/>
              <a:gd name="connsiteY61" fmla="*/ 242887 h 347662"/>
              <a:gd name="connsiteX62" fmla="*/ 214313 w 385763"/>
              <a:gd name="connsiteY62" fmla="*/ 228600 h 347662"/>
              <a:gd name="connsiteX63" fmla="*/ 157163 w 385763"/>
              <a:gd name="connsiteY63" fmla="*/ 252412 h 347662"/>
              <a:gd name="connsiteX64" fmla="*/ 171450 w 385763"/>
              <a:gd name="connsiteY64" fmla="*/ 257175 h 347662"/>
              <a:gd name="connsiteX65" fmla="*/ 176213 w 385763"/>
              <a:gd name="connsiteY65" fmla="*/ 242887 h 347662"/>
              <a:gd name="connsiteX66" fmla="*/ 157163 w 385763"/>
              <a:gd name="connsiteY66" fmla="*/ 233362 h 347662"/>
              <a:gd name="connsiteX67" fmla="*/ 114300 w 385763"/>
              <a:gd name="connsiteY67" fmla="*/ 238125 h 347662"/>
              <a:gd name="connsiteX68" fmla="*/ 123825 w 385763"/>
              <a:gd name="connsiteY68" fmla="*/ 276225 h 347662"/>
              <a:gd name="connsiteX69" fmla="*/ 157163 w 385763"/>
              <a:gd name="connsiteY69" fmla="*/ 290512 h 347662"/>
              <a:gd name="connsiteX70" fmla="*/ 185738 w 385763"/>
              <a:gd name="connsiteY70" fmla="*/ 285750 h 347662"/>
              <a:gd name="connsiteX71" fmla="*/ 190500 w 385763"/>
              <a:gd name="connsiteY71" fmla="*/ 233362 h 347662"/>
              <a:gd name="connsiteX72" fmla="*/ 171450 w 385763"/>
              <a:gd name="connsiteY72" fmla="*/ 228600 h 347662"/>
              <a:gd name="connsiteX73" fmla="*/ 147638 w 385763"/>
              <a:gd name="connsiteY73" fmla="*/ 233362 h 347662"/>
              <a:gd name="connsiteX74" fmla="*/ 133350 w 385763"/>
              <a:gd name="connsiteY74" fmla="*/ 238125 h 347662"/>
              <a:gd name="connsiteX75" fmla="*/ 128588 w 385763"/>
              <a:gd name="connsiteY75" fmla="*/ 252412 h 347662"/>
              <a:gd name="connsiteX76" fmla="*/ 147638 w 385763"/>
              <a:gd name="connsiteY76" fmla="*/ 261937 h 347662"/>
              <a:gd name="connsiteX77" fmla="*/ 195263 w 385763"/>
              <a:gd name="connsiteY77" fmla="*/ 247650 h 347662"/>
              <a:gd name="connsiteX78" fmla="*/ 195263 w 385763"/>
              <a:gd name="connsiteY78" fmla="*/ 200025 h 347662"/>
              <a:gd name="connsiteX79" fmla="*/ 180975 w 385763"/>
              <a:gd name="connsiteY79" fmla="*/ 190500 h 347662"/>
              <a:gd name="connsiteX80" fmla="*/ 166688 w 385763"/>
              <a:gd name="connsiteY80" fmla="*/ 200025 h 347662"/>
              <a:gd name="connsiteX81" fmla="*/ 166688 w 385763"/>
              <a:gd name="connsiteY81" fmla="*/ 247650 h 347662"/>
              <a:gd name="connsiteX82" fmla="*/ 180975 w 385763"/>
              <a:gd name="connsiteY82" fmla="*/ 252412 h 347662"/>
              <a:gd name="connsiteX83" fmla="*/ 209550 w 385763"/>
              <a:gd name="connsiteY83" fmla="*/ 247650 h 347662"/>
              <a:gd name="connsiteX84" fmla="*/ 223838 w 385763"/>
              <a:gd name="connsiteY84" fmla="*/ 214312 h 347662"/>
              <a:gd name="connsiteX85" fmla="*/ 219075 w 385763"/>
              <a:gd name="connsiteY85" fmla="*/ 195262 h 347662"/>
              <a:gd name="connsiteX86" fmla="*/ 185738 w 385763"/>
              <a:gd name="connsiteY86" fmla="*/ 195262 h 347662"/>
              <a:gd name="connsiteX87" fmla="*/ 176213 w 385763"/>
              <a:gd name="connsiteY87" fmla="*/ 209550 h 347662"/>
              <a:gd name="connsiteX88" fmla="*/ 166688 w 385763"/>
              <a:gd name="connsiteY88" fmla="*/ 238125 h 347662"/>
              <a:gd name="connsiteX89" fmla="*/ 185738 w 385763"/>
              <a:gd name="connsiteY89" fmla="*/ 242887 h 347662"/>
              <a:gd name="connsiteX90" fmla="*/ 204788 w 385763"/>
              <a:gd name="connsiteY90" fmla="*/ 219075 h 347662"/>
              <a:gd name="connsiteX91" fmla="*/ 200025 w 385763"/>
              <a:gd name="connsiteY91" fmla="*/ 204787 h 347662"/>
              <a:gd name="connsiteX92" fmla="*/ 161925 w 385763"/>
              <a:gd name="connsiteY92" fmla="*/ 204787 h 347662"/>
              <a:gd name="connsiteX93" fmla="*/ 157163 w 385763"/>
              <a:gd name="connsiteY93" fmla="*/ 219075 h 347662"/>
              <a:gd name="connsiteX94" fmla="*/ 152400 w 385763"/>
              <a:gd name="connsiteY94" fmla="*/ 276225 h 347662"/>
              <a:gd name="connsiteX95" fmla="*/ 171450 w 385763"/>
              <a:gd name="connsiteY95" fmla="*/ 280987 h 347662"/>
              <a:gd name="connsiteX96" fmla="*/ 190500 w 385763"/>
              <a:gd name="connsiteY96" fmla="*/ 276225 h 347662"/>
              <a:gd name="connsiteX97" fmla="*/ 214313 w 385763"/>
              <a:gd name="connsiteY97" fmla="*/ 247650 h 347662"/>
              <a:gd name="connsiteX98" fmla="*/ 204788 w 385763"/>
              <a:gd name="connsiteY98" fmla="*/ 233362 h 347662"/>
              <a:gd name="connsiteX99" fmla="*/ 171450 w 385763"/>
              <a:gd name="connsiteY99" fmla="*/ 252412 h 347662"/>
              <a:gd name="connsiteX100" fmla="*/ 166688 w 385763"/>
              <a:gd name="connsiteY100" fmla="*/ 266700 h 347662"/>
              <a:gd name="connsiteX101" fmla="*/ 190500 w 385763"/>
              <a:gd name="connsiteY101" fmla="*/ 247650 h 347662"/>
              <a:gd name="connsiteX102" fmla="*/ 185738 w 385763"/>
              <a:gd name="connsiteY102" fmla="*/ 219075 h 347662"/>
              <a:gd name="connsiteX103" fmla="*/ 119063 w 385763"/>
              <a:gd name="connsiteY103" fmla="*/ 238125 h 347662"/>
              <a:gd name="connsiteX104" fmla="*/ 114300 w 385763"/>
              <a:gd name="connsiteY104" fmla="*/ 252412 h 347662"/>
              <a:gd name="connsiteX105" fmla="*/ 128588 w 385763"/>
              <a:gd name="connsiteY105" fmla="*/ 257175 h 347662"/>
              <a:gd name="connsiteX106" fmla="*/ 190500 w 385763"/>
              <a:gd name="connsiteY106" fmla="*/ 242887 h 347662"/>
              <a:gd name="connsiteX107" fmla="*/ 204788 w 385763"/>
              <a:gd name="connsiteY107" fmla="*/ 214312 h 347662"/>
              <a:gd name="connsiteX108" fmla="*/ 176213 w 385763"/>
              <a:gd name="connsiteY108" fmla="*/ 204787 h 347662"/>
              <a:gd name="connsiteX109" fmla="*/ 119063 w 385763"/>
              <a:gd name="connsiteY109" fmla="*/ 214312 h 347662"/>
              <a:gd name="connsiteX110" fmla="*/ 100013 w 385763"/>
              <a:gd name="connsiteY110" fmla="*/ 228600 h 347662"/>
              <a:gd name="connsiteX111" fmla="*/ 133350 w 385763"/>
              <a:gd name="connsiteY111" fmla="*/ 219075 h 347662"/>
              <a:gd name="connsiteX112" fmla="*/ 147638 w 385763"/>
              <a:gd name="connsiteY112" fmla="*/ 209550 h 347662"/>
              <a:gd name="connsiteX113" fmla="*/ 114300 w 385763"/>
              <a:gd name="connsiteY113" fmla="*/ 228600 h 347662"/>
              <a:gd name="connsiteX114" fmla="*/ 119063 w 385763"/>
              <a:gd name="connsiteY114" fmla="*/ 214312 h 347662"/>
              <a:gd name="connsiteX115" fmla="*/ 133350 w 385763"/>
              <a:gd name="connsiteY115" fmla="*/ 200025 h 347662"/>
              <a:gd name="connsiteX116" fmla="*/ 123825 w 385763"/>
              <a:gd name="connsiteY116" fmla="*/ 219075 h 347662"/>
              <a:gd name="connsiteX117" fmla="*/ 90488 w 385763"/>
              <a:gd name="connsiteY117" fmla="*/ 233362 h 347662"/>
              <a:gd name="connsiteX118" fmla="*/ 109538 w 385763"/>
              <a:gd name="connsiteY118" fmla="*/ 214312 h 347662"/>
              <a:gd name="connsiteX119" fmla="*/ 128588 w 385763"/>
              <a:gd name="connsiteY119" fmla="*/ 209550 h 347662"/>
              <a:gd name="connsiteX120" fmla="*/ 142875 w 385763"/>
              <a:gd name="connsiteY120" fmla="*/ 204787 h 347662"/>
              <a:gd name="connsiteX121" fmla="*/ 157163 w 385763"/>
              <a:gd name="connsiteY121" fmla="*/ 190500 h 347662"/>
              <a:gd name="connsiteX122" fmla="*/ 147638 w 385763"/>
              <a:gd name="connsiteY122" fmla="*/ 209550 h 347662"/>
              <a:gd name="connsiteX123" fmla="*/ 119063 w 385763"/>
              <a:gd name="connsiteY123" fmla="*/ 228600 h 347662"/>
              <a:gd name="connsiteX124" fmla="*/ 85725 w 385763"/>
              <a:gd name="connsiteY124" fmla="*/ 242887 h 347662"/>
              <a:gd name="connsiteX125" fmla="*/ 142875 w 385763"/>
              <a:gd name="connsiteY125" fmla="*/ 200025 h 347662"/>
              <a:gd name="connsiteX126" fmla="*/ 161925 w 385763"/>
              <a:gd name="connsiteY126" fmla="*/ 190500 h 347662"/>
              <a:gd name="connsiteX127" fmla="*/ 195263 w 385763"/>
              <a:gd name="connsiteY127" fmla="*/ 171450 h 347662"/>
              <a:gd name="connsiteX128" fmla="*/ 190500 w 385763"/>
              <a:gd name="connsiteY128" fmla="*/ 219075 h 347662"/>
              <a:gd name="connsiteX129" fmla="*/ 185738 w 385763"/>
              <a:gd name="connsiteY129" fmla="*/ 233362 h 347662"/>
              <a:gd name="connsiteX130" fmla="*/ 195263 w 385763"/>
              <a:gd name="connsiteY130" fmla="*/ 214312 h 347662"/>
              <a:gd name="connsiteX131" fmla="*/ 209550 w 385763"/>
              <a:gd name="connsiteY131" fmla="*/ 195262 h 347662"/>
              <a:gd name="connsiteX132" fmla="*/ 214313 w 385763"/>
              <a:gd name="connsiteY132" fmla="*/ 142875 h 347662"/>
              <a:gd name="connsiteX133" fmla="*/ 195263 w 385763"/>
              <a:gd name="connsiteY133" fmla="*/ 138112 h 347662"/>
              <a:gd name="connsiteX134" fmla="*/ 171450 w 385763"/>
              <a:gd name="connsiteY134" fmla="*/ 147637 h 347662"/>
              <a:gd name="connsiteX135" fmla="*/ 128588 w 385763"/>
              <a:gd name="connsiteY135" fmla="*/ 190500 h 347662"/>
              <a:gd name="connsiteX136" fmla="*/ 119063 w 385763"/>
              <a:gd name="connsiteY136" fmla="*/ 219075 h 347662"/>
              <a:gd name="connsiteX137" fmla="*/ 114300 w 385763"/>
              <a:gd name="connsiteY137" fmla="*/ 233362 h 347662"/>
              <a:gd name="connsiteX138" fmla="*/ 119063 w 385763"/>
              <a:gd name="connsiteY138" fmla="*/ 247650 h 347662"/>
              <a:gd name="connsiteX139" fmla="*/ 147638 w 385763"/>
              <a:gd name="connsiteY139" fmla="*/ 238125 h 347662"/>
              <a:gd name="connsiteX140" fmla="*/ 185738 w 385763"/>
              <a:gd name="connsiteY140" fmla="*/ 214312 h 347662"/>
              <a:gd name="connsiteX141" fmla="*/ 195263 w 385763"/>
              <a:gd name="connsiteY141" fmla="*/ 147637 h 347662"/>
              <a:gd name="connsiteX142" fmla="*/ 176213 w 385763"/>
              <a:gd name="connsiteY142" fmla="*/ 138112 h 347662"/>
              <a:gd name="connsiteX143" fmla="*/ 128588 w 385763"/>
              <a:gd name="connsiteY143" fmla="*/ 142875 h 347662"/>
              <a:gd name="connsiteX144" fmla="*/ 95250 w 385763"/>
              <a:gd name="connsiteY144" fmla="*/ 180975 h 347662"/>
              <a:gd name="connsiteX145" fmla="*/ 80963 w 385763"/>
              <a:gd name="connsiteY145" fmla="*/ 190500 h 347662"/>
              <a:gd name="connsiteX146" fmla="*/ 76200 w 385763"/>
              <a:gd name="connsiteY146" fmla="*/ 219075 h 347662"/>
              <a:gd name="connsiteX147" fmla="*/ 80963 w 385763"/>
              <a:gd name="connsiteY147" fmla="*/ 233362 h 347662"/>
              <a:gd name="connsiteX148" fmla="*/ 104775 w 385763"/>
              <a:gd name="connsiteY148" fmla="*/ 228600 h 347662"/>
              <a:gd name="connsiteX149" fmla="*/ 123825 w 385763"/>
              <a:gd name="connsiteY149" fmla="*/ 219075 h 347662"/>
              <a:gd name="connsiteX150" fmla="*/ 138113 w 385763"/>
              <a:gd name="connsiteY150" fmla="*/ 214312 h 347662"/>
              <a:gd name="connsiteX151" fmla="*/ 152400 w 385763"/>
              <a:gd name="connsiteY151" fmla="*/ 204787 h 347662"/>
              <a:gd name="connsiteX152" fmla="*/ 161925 w 385763"/>
              <a:gd name="connsiteY152" fmla="*/ 190500 h 347662"/>
              <a:gd name="connsiteX153" fmla="*/ 157163 w 385763"/>
              <a:gd name="connsiteY153" fmla="*/ 176212 h 347662"/>
              <a:gd name="connsiteX154" fmla="*/ 119063 w 385763"/>
              <a:gd name="connsiteY154" fmla="*/ 185737 h 347662"/>
              <a:gd name="connsiteX155" fmla="*/ 71438 w 385763"/>
              <a:gd name="connsiteY155" fmla="*/ 233362 h 347662"/>
              <a:gd name="connsiteX156" fmla="*/ 66675 w 385763"/>
              <a:gd name="connsiteY156" fmla="*/ 247650 h 347662"/>
              <a:gd name="connsiteX157" fmla="*/ 85725 w 385763"/>
              <a:gd name="connsiteY157" fmla="*/ 242887 h 347662"/>
              <a:gd name="connsiteX158" fmla="*/ 109538 w 385763"/>
              <a:gd name="connsiteY158" fmla="*/ 223837 h 347662"/>
              <a:gd name="connsiteX159" fmla="*/ 123825 w 385763"/>
              <a:gd name="connsiteY159" fmla="*/ 214312 h 347662"/>
              <a:gd name="connsiteX160" fmla="*/ 157163 w 385763"/>
              <a:gd name="connsiteY160" fmla="*/ 176212 h 347662"/>
              <a:gd name="connsiteX161" fmla="*/ 152400 w 385763"/>
              <a:gd name="connsiteY161" fmla="*/ 157162 h 347662"/>
              <a:gd name="connsiteX162" fmla="*/ 119063 w 385763"/>
              <a:gd name="connsiteY162" fmla="*/ 161925 h 347662"/>
              <a:gd name="connsiteX163" fmla="*/ 80963 w 385763"/>
              <a:gd name="connsiteY163" fmla="*/ 185737 h 347662"/>
              <a:gd name="connsiteX164" fmla="*/ 66675 w 385763"/>
              <a:gd name="connsiteY164" fmla="*/ 214312 h 347662"/>
              <a:gd name="connsiteX165" fmla="*/ 80963 w 385763"/>
              <a:gd name="connsiteY165" fmla="*/ 223837 h 347662"/>
              <a:gd name="connsiteX166" fmla="*/ 104775 w 385763"/>
              <a:gd name="connsiteY166" fmla="*/ 219075 h 347662"/>
              <a:gd name="connsiteX167" fmla="*/ 123825 w 385763"/>
              <a:gd name="connsiteY167" fmla="*/ 209550 h 347662"/>
              <a:gd name="connsiteX168" fmla="*/ 138113 w 385763"/>
              <a:gd name="connsiteY168" fmla="*/ 204787 h 347662"/>
              <a:gd name="connsiteX169" fmla="*/ 157163 w 385763"/>
              <a:gd name="connsiteY169" fmla="*/ 190500 h 347662"/>
              <a:gd name="connsiteX170" fmla="*/ 180975 w 385763"/>
              <a:gd name="connsiteY170" fmla="*/ 166687 h 347662"/>
              <a:gd name="connsiteX171" fmla="*/ 171450 w 385763"/>
              <a:gd name="connsiteY171" fmla="*/ 142875 h 347662"/>
              <a:gd name="connsiteX172" fmla="*/ 142875 w 385763"/>
              <a:gd name="connsiteY172" fmla="*/ 161925 h 347662"/>
              <a:gd name="connsiteX173" fmla="*/ 109538 w 385763"/>
              <a:gd name="connsiteY173" fmla="*/ 200025 h 347662"/>
              <a:gd name="connsiteX174" fmla="*/ 104775 w 385763"/>
              <a:gd name="connsiteY174" fmla="*/ 214312 h 347662"/>
              <a:gd name="connsiteX175" fmla="*/ 180975 w 385763"/>
              <a:gd name="connsiteY175" fmla="*/ 200025 h 347662"/>
              <a:gd name="connsiteX176" fmla="*/ 195263 w 385763"/>
              <a:gd name="connsiteY176" fmla="*/ 185737 h 347662"/>
              <a:gd name="connsiteX177" fmla="*/ 114300 w 385763"/>
              <a:gd name="connsiteY177" fmla="*/ 166687 h 347662"/>
              <a:gd name="connsiteX178" fmla="*/ 95250 w 385763"/>
              <a:gd name="connsiteY178" fmla="*/ 185737 h 347662"/>
              <a:gd name="connsiteX179" fmla="*/ 85725 w 385763"/>
              <a:gd name="connsiteY179" fmla="*/ 214312 h 347662"/>
              <a:gd name="connsiteX180" fmla="*/ 100013 w 385763"/>
              <a:gd name="connsiteY180" fmla="*/ 219075 h 347662"/>
              <a:gd name="connsiteX181" fmla="*/ 142875 w 385763"/>
              <a:gd name="connsiteY181" fmla="*/ 209550 h 347662"/>
              <a:gd name="connsiteX182" fmla="*/ 166688 w 385763"/>
              <a:gd name="connsiteY182" fmla="*/ 152400 h 347662"/>
              <a:gd name="connsiteX183" fmla="*/ 147638 w 385763"/>
              <a:gd name="connsiteY183" fmla="*/ 147637 h 347662"/>
              <a:gd name="connsiteX184" fmla="*/ 128588 w 385763"/>
              <a:gd name="connsiteY184" fmla="*/ 152400 h 347662"/>
              <a:gd name="connsiteX185" fmla="*/ 100013 w 385763"/>
              <a:gd name="connsiteY185" fmla="*/ 171450 h 347662"/>
              <a:gd name="connsiteX186" fmla="*/ 95250 w 385763"/>
              <a:gd name="connsiteY186" fmla="*/ 185737 h 347662"/>
              <a:gd name="connsiteX187" fmla="*/ 104775 w 385763"/>
              <a:gd name="connsiteY187" fmla="*/ 171450 h 347662"/>
              <a:gd name="connsiteX188" fmla="*/ 119063 w 385763"/>
              <a:gd name="connsiteY188" fmla="*/ 157162 h 347662"/>
              <a:gd name="connsiteX189" fmla="*/ 90488 w 385763"/>
              <a:gd name="connsiteY189" fmla="*/ 166687 h 347662"/>
              <a:gd name="connsiteX190" fmla="*/ 80963 w 385763"/>
              <a:gd name="connsiteY190" fmla="*/ 180975 h 347662"/>
              <a:gd name="connsiteX191" fmla="*/ 66675 w 385763"/>
              <a:gd name="connsiteY191" fmla="*/ 185737 h 347662"/>
              <a:gd name="connsiteX192" fmla="*/ 71438 w 385763"/>
              <a:gd name="connsiteY192" fmla="*/ 190500 h 347662"/>
              <a:gd name="connsiteX193" fmla="*/ 95250 w 385763"/>
              <a:gd name="connsiteY193" fmla="*/ 176212 h 347662"/>
              <a:gd name="connsiteX194" fmla="*/ 109538 w 385763"/>
              <a:gd name="connsiteY194" fmla="*/ 171450 h 347662"/>
              <a:gd name="connsiteX195" fmla="*/ 152400 w 385763"/>
              <a:gd name="connsiteY195" fmla="*/ 142875 h 347662"/>
              <a:gd name="connsiteX196" fmla="*/ 166688 w 385763"/>
              <a:gd name="connsiteY196" fmla="*/ 128587 h 347662"/>
              <a:gd name="connsiteX197" fmla="*/ 171450 w 385763"/>
              <a:gd name="connsiteY197" fmla="*/ 114300 h 347662"/>
              <a:gd name="connsiteX198" fmla="*/ 157163 w 385763"/>
              <a:gd name="connsiteY198" fmla="*/ 104775 h 347662"/>
              <a:gd name="connsiteX199" fmla="*/ 90488 w 385763"/>
              <a:gd name="connsiteY199" fmla="*/ 114300 h 347662"/>
              <a:gd name="connsiteX200" fmla="*/ 76200 w 385763"/>
              <a:gd name="connsiteY200" fmla="*/ 123825 h 347662"/>
              <a:gd name="connsiteX201" fmla="*/ 57150 w 385763"/>
              <a:gd name="connsiteY201" fmla="*/ 138112 h 347662"/>
              <a:gd name="connsiteX202" fmla="*/ 33338 w 385763"/>
              <a:gd name="connsiteY202" fmla="*/ 152400 h 347662"/>
              <a:gd name="connsiteX203" fmla="*/ 42863 w 385763"/>
              <a:gd name="connsiteY203" fmla="*/ 166687 h 347662"/>
              <a:gd name="connsiteX204" fmla="*/ 90488 w 385763"/>
              <a:gd name="connsiteY204" fmla="*/ 161925 h 347662"/>
              <a:gd name="connsiteX205" fmla="*/ 119063 w 385763"/>
              <a:gd name="connsiteY205" fmla="*/ 157162 h 347662"/>
              <a:gd name="connsiteX206" fmla="*/ 157163 w 385763"/>
              <a:gd name="connsiteY206" fmla="*/ 142875 h 347662"/>
              <a:gd name="connsiteX207" fmla="*/ 171450 w 385763"/>
              <a:gd name="connsiteY207" fmla="*/ 128587 h 347662"/>
              <a:gd name="connsiteX208" fmla="*/ 166688 w 385763"/>
              <a:gd name="connsiteY208" fmla="*/ 109537 h 347662"/>
              <a:gd name="connsiteX209" fmla="*/ 119063 w 385763"/>
              <a:gd name="connsiteY209" fmla="*/ 114300 h 347662"/>
              <a:gd name="connsiteX210" fmla="*/ 61913 w 385763"/>
              <a:gd name="connsiteY210" fmla="*/ 161925 h 347662"/>
              <a:gd name="connsiteX211" fmla="*/ 47625 w 385763"/>
              <a:gd name="connsiteY211" fmla="*/ 190500 h 347662"/>
              <a:gd name="connsiteX212" fmla="*/ 61913 w 385763"/>
              <a:gd name="connsiteY212" fmla="*/ 185737 h 347662"/>
              <a:gd name="connsiteX213" fmla="*/ 71438 w 385763"/>
              <a:gd name="connsiteY213" fmla="*/ 171450 h 347662"/>
              <a:gd name="connsiteX214" fmla="*/ 90488 w 385763"/>
              <a:gd name="connsiteY214" fmla="*/ 161925 h 347662"/>
              <a:gd name="connsiteX215" fmla="*/ 114300 w 385763"/>
              <a:gd name="connsiteY215" fmla="*/ 142875 h 347662"/>
              <a:gd name="connsiteX216" fmla="*/ 123825 w 385763"/>
              <a:gd name="connsiteY216" fmla="*/ 128587 h 347662"/>
              <a:gd name="connsiteX217" fmla="*/ 138113 w 385763"/>
              <a:gd name="connsiteY217" fmla="*/ 119062 h 347662"/>
              <a:gd name="connsiteX218" fmla="*/ 95250 w 385763"/>
              <a:gd name="connsiteY218" fmla="*/ 142875 h 347662"/>
              <a:gd name="connsiteX219" fmla="*/ 66675 w 385763"/>
              <a:gd name="connsiteY219" fmla="*/ 171450 h 347662"/>
              <a:gd name="connsiteX220" fmla="*/ 90488 w 385763"/>
              <a:gd name="connsiteY220" fmla="*/ 161925 h 347662"/>
              <a:gd name="connsiteX221" fmla="*/ 123825 w 385763"/>
              <a:gd name="connsiteY221" fmla="*/ 133350 h 347662"/>
              <a:gd name="connsiteX222" fmla="*/ 133350 w 385763"/>
              <a:gd name="connsiteY222" fmla="*/ 119062 h 347662"/>
              <a:gd name="connsiteX223" fmla="*/ 128588 w 385763"/>
              <a:gd name="connsiteY223" fmla="*/ 95250 h 347662"/>
              <a:gd name="connsiteX224" fmla="*/ 100013 w 385763"/>
              <a:gd name="connsiteY224" fmla="*/ 114300 h 347662"/>
              <a:gd name="connsiteX225" fmla="*/ 90488 w 385763"/>
              <a:gd name="connsiteY225" fmla="*/ 128587 h 347662"/>
              <a:gd name="connsiteX226" fmla="*/ 76200 w 385763"/>
              <a:gd name="connsiteY226" fmla="*/ 138112 h 347662"/>
              <a:gd name="connsiteX227" fmla="*/ 66675 w 385763"/>
              <a:gd name="connsiteY227" fmla="*/ 161925 h 347662"/>
              <a:gd name="connsiteX228" fmla="*/ 61913 w 385763"/>
              <a:gd name="connsiteY228" fmla="*/ 176212 h 347662"/>
              <a:gd name="connsiteX229" fmla="*/ 76200 w 385763"/>
              <a:gd name="connsiteY229" fmla="*/ 171450 h 347662"/>
              <a:gd name="connsiteX230" fmla="*/ 95250 w 385763"/>
              <a:gd name="connsiteY230" fmla="*/ 133350 h 347662"/>
              <a:gd name="connsiteX231" fmla="*/ 100013 w 385763"/>
              <a:gd name="connsiteY231" fmla="*/ 119062 h 347662"/>
              <a:gd name="connsiteX232" fmla="*/ 66675 w 385763"/>
              <a:gd name="connsiteY232" fmla="*/ 128587 h 347662"/>
              <a:gd name="connsiteX233" fmla="*/ 42863 w 385763"/>
              <a:gd name="connsiteY233" fmla="*/ 147637 h 347662"/>
              <a:gd name="connsiteX234" fmla="*/ 47625 w 385763"/>
              <a:gd name="connsiteY234" fmla="*/ 142875 h 347662"/>
              <a:gd name="connsiteX235" fmla="*/ 71438 w 385763"/>
              <a:gd name="connsiteY235" fmla="*/ 128587 h 347662"/>
              <a:gd name="connsiteX236" fmla="*/ 80963 w 385763"/>
              <a:gd name="connsiteY236" fmla="*/ 114300 h 347662"/>
              <a:gd name="connsiteX237" fmla="*/ 52388 w 385763"/>
              <a:gd name="connsiteY237" fmla="*/ 123825 h 347662"/>
              <a:gd name="connsiteX238" fmla="*/ 42863 w 385763"/>
              <a:gd name="connsiteY238" fmla="*/ 138112 h 347662"/>
              <a:gd name="connsiteX239" fmla="*/ 28575 w 385763"/>
              <a:gd name="connsiteY239" fmla="*/ 142875 h 347662"/>
              <a:gd name="connsiteX240" fmla="*/ 0 w 385763"/>
              <a:gd name="connsiteY240" fmla="*/ 157162 h 347662"/>
              <a:gd name="connsiteX241" fmla="*/ 14288 w 385763"/>
              <a:gd name="connsiteY241" fmla="*/ 142875 h 347662"/>
              <a:gd name="connsiteX242" fmla="*/ 28575 w 385763"/>
              <a:gd name="connsiteY242" fmla="*/ 138112 h 347662"/>
              <a:gd name="connsiteX243" fmla="*/ 38100 w 385763"/>
              <a:gd name="connsiteY243" fmla="*/ 123825 h 347662"/>
              <a:gd name="connsiteX244" fmla="*/ 47625 w 385763"/>
              <a:gd name="connsiteY244" fmla="*/ 95250 h 347662"/>
              <a:gd name="connsiteX245" fmla="*/ 61913 w 385763"/>
              <a:gd name="connsiteY245" fmla="*/ 90487 h 347662"/>
              <a:gd name="connsiteX246" fmla="*/ 76200 w 385763"/>
              <a:gd name="connsiteY246" fmla="*/ 76200 h 347662"/>
              <a:gd name="connsiteX247" fmla="*/ 90488 w 385763"/>
              <a:gd name="connsiteY247" fmla="*/ 71437 h 347662"/>
              <a:gd name="connsiteX248" fmla="*/ 100013 w 385763"/>
              <a:gd name="connsiteY248" fmla="*/ 57150 h 347662"/>
              <a:gd name="connsiteX249" fmla="*/ 114300 w 385763"/>
              <a:gd name="connsiteY249" fmla="*/ 52387 h 347662"/>
              <a:gd name="connsiteX250" fmla="*/ 142875 w 385763"/>
              <a:gd name="connsiteY250" fmla="*/ 33337 h 347662"/>
              <a:gd name="connsiteX251" fmla="*/ 157163 w 385763"/>
              <a:gd name="connsiteY251" fmla="*/ 23812 h 347662"/>
              <a:gd name="connsiteX252" fmla="*/ 128588 w 385763"/>
              <a:gd name="connsiteY252" fmla="*/ 38100 h 347662"/>
              <a:gd name="connsiteX253" fmla="*/ 109538 w 385763"/>
              <a:gd name="connsiteY253" fmla="*/ 66675 h 347662"/>
              <a:gd name="connsiteX254" fmla="*/ 100013 w 385763"/>
              <a:gd name="connsiteY254" fmla="*/ 95250 h 347662"/>
              <a:gd name="connsiteX255" fmla="*/ 71438 w 385763"/>
              <a:gd name="connsiteY255" fmla="*/ 114300 h 347662"/>
              <a:gd name="connsiteX256" fmla="*/ 57150 w 385763"/>
              <a:gd name="connsiteY256" fmla="*/ 123825 h 347662"/>
              <a:gd name="connsiteX257" fmla="*/ 47625 w 385763"/>
              <a:gd name="connsiteY257" fmla="*/ 138112 h 347662"/>
              <a:gd name="connsiteX258" fmla="*/ 80963 w 385763"/>
              <a:gd name="connsiteY258" fmla="*/ 119062 h 347662"/>
              <a:gd name="connsiteX259" fmla="*/ 114300 w 385763"/>
              <a:gd name="connsiteY259" fmla="*/ 109537 h 347662"/>
              <a:gd name="connsiteX260" fmla="*/ 133350 w 385763"/>
              <a:gd name="connsiteY260" fmla="*/ 100012 h 347662"/>
              <a:gd name="connsiteX261" fmla="*/ 147638 w 385763"/>
              <a:gd name="connsiteY261" fmla="*/ 95250 h 347662"/>
              <a:gd name="connsiteX262" fmla="*/ 142875 w 385763"/>
              <a:gd name="connsiteY262" fmla="*/ 109537 h 347662"/>
              <a:gd name="connsiteX263" fmla="*/ 147638 w 385763"/>
              <a:gd name="connsiteY263" fmla="*/ 90487 h 347662"/>
              <a:gd name="connsiteX264" fmla="*/ 123825 w 385763"/>
              <a:gd name="connsiteY264" fmla="*/ 61912 h 347662"/>
              <a:gd name="connsiteX265" fmla="*/ 85725 w 385763"/>
              <a:gd name="connsiteY265" fmla="*/ 80962 h 347662"/>
              <a:gd name="connsiteX266" fmla="*/ 61913 w 385763"/>
              <a:gd name="connsiteY266" fmla="*/ 109537 h 347662"/>
              <a:gd name="connsiteX267" fmla="*/ 57150 w 385763"/>
              <a:gd name="connsiteY267" fmla="*/ 128587 h 347662"/>
              <a:gd name="connsiteX268" fmla="*/ 33338 w 385763"/>
              <a:gd name="connsiteY268" fmla="*/ 152400 h 347662"/>
              <a:gd name="connsiteX269" fmla="*/ 23813 w 385763"/>
              <a:gd name="connsiteY269" fmla="*/ 166687 h 347662"/>
              <a:gd name="connsiteX270" fmla="*/ 28575 w 385763"/>
              <a:gd name="connsiteY270" fmla="*/ 152400 h 347662"/>
              <a:gd name="connsiteX271" fmla="*/ 42863 w 385763"/>
              <a:gd name="connsiteY271" fmla="*/ 138112 h 347662"/>
              <a:gd name="connsiteX272" fmla="*/ 52388 w 385763"/>
              <a:gd name="connsiteY272" fmla="*/ 123825 h 347662"/>
              <a:gd name="connsiteX273" fmla="*/ 66675 w 385763"/>
              <a:gd name="connsiteY273" fmla="*/ 119062 h 347662"/>
              <a:gd name="connsiteX274" fmla="*/ 80963 w 385763"/>
              <a:gd name="connsiteY274" fmla="*/ 109537 h 347662"/>
              <a:gd name="connsiteX275" fmla="*/ 95250 w 385763"/>
              <a:gd name="connsiteY275" fmla="*/ 80962 h 347662"/>
              <a:gd name="connsiteX276" fmla="*/ 100013 w 385763"/>
              <a:gd name="connsiteY276" fmla="*/ 66675 h 347662"/>
              <a:gd name="connsiteX277" fmla="*/ 128588 w 385763"/>
              <a:gd name="connsiteY277" fmla="*/ 47625 h 347662"/>
              <a:gd name="connsiteX278" fmla="*/ 133350 w 385763"/>
              <a:gd name="connsiteY278" fmla="*/ 33337 h 347662"/>
              <a:gd name="connsiteX279" fmla="*/ 147638 w 385763"/>
              <a:gd name="connsiteY279" fmla="*/ 28575 h 347662"/>
              <a:gd name="connsiteX280" fmla="*/ 133350 w 385763"/>
              <a:gd name="connsiteY280" fmla="*/ 33337 h 347662"/>
              <a:gd name="connsiteX281" fmla="*/ 109538 w 385763"/>
              <a:gd name="connsiteY281" fmla="*/ 61912 h 347662"/>
              <a:gd name="connsiteX282" fmla="*/ 95250 w 385763"/>
              <a:gd name="connsiteY282" fmla="*/ 66675 h 347662"/>
              <a:gd name="connsiteX283" fmla="*/ 80963 w 385763"/>
              <a:gd name="connsiteY283" fmla="*/ 80962 h 347662"/>
              <a:gd name="connsiteX284" fmla="*/ 66675 w 385763"/>
              <a:gd name="connsiteY284" fmla="*/ 85725 h 347662"/>
              <a:gd name="connsiteX285" fmla="*/ 52388 w 385763"/>
              <a:gd name="connsiteY285" fmla="*/ 100012 h 347662"/>
              <a:gd name="connsiteX286" fmla="*/ 76200 w 385763"/>
              <a:gd name="connsiteY286" fmla="*/ 80962 h 347662"/>
              <a:gd name="connsiteX287" fmla="*/ 85725 w 385763"/>
              <a:gd name="connsiteY287" fmla="*/ 66675 h 347662"/>
              <a:gd name="connsiteX288" fmla="*/ 100013 w 385763"/>
              <a:gd name="connsiteY288" fmla="*/ 57150 h 347662"/>
              <a:gd name="connsiteX289" fmla="*/ 114300 w 385763"/>
              <a:gd name="connsiteY289" fmla="*/ 42862 h 347662"/>
              <a:gd name="connsiteX290" fmla="*/ 128588 w 385763"/>
              <a:gd name="connsiteY290" fmla="*/ 33337 h 347662"/>
              <a:gd name="connsiteX291" fmla="*/ 114300 w 385763"/>
              <a:gd name="connsiteY291" fmla="*/ 47625 h 347662"/>
              <a:gd name="connsiteX292" fmla="*/ 85725 w 385763"/>
              <a:gd name="connsiteY292" fmla="*/ 66675 h 347662"/>
              <a:gd name="connsiteX293" fmla="*/ 76200 w 385763"/>
              <a:gd name="connsiteY293" fmla="*/ 80962 h 347662"/>
              <a:gd name="connsiteX294" fmla="*/ 76200 w 385763"/>
              <a:gd name="connsiteY294" fmla="*/ 85725 h 347662"/>
              <a:gd name="connsiteX295" fmla="*/ 100013 w 385763"/>
              <a:gd name="connsiteY295" fmla="*/ 42862 h 347662"/>
              <a:gd name="connsiteX296" fmla="*/ 114300 w 385763"/>
              <a:gd name="connsiteY296" fmla="*/ 33337 h 347662"/>
              <a:gd name="connsiteX297" fmla="*/ 119063 w 385763"/>
              <a:gd name="connsiteY297" fmla="*/ 42862 h 347662"/>
              <a:gd name="connsiteX298" fmla="*/ 95250 w 385763"/>
              <a:gd name="connsiteY298" fmla="*/ 66675 h 347662"/>
              <a:gd name="connsiteX299" fmla="*/ 85725 w 385763"/>
              <a:gd name="connsiteY299" fmla="*/ 80962 h 347662"/>
              <a:gd name="connsiteX300" fmla="*/ 57150 w 385763"/>
              <a:gd name="connsiteY300" fmla="*/ 100012 h 347662"/>
              <a:gd name="connsiteX301" fmla="*/ 47625 w 385763"/>
              <a:gd name="connsiteY301" fmla="*/ 114300 h 347662"/>
              <a:gd name="connsiteX302" fmla="*/ 33338 w 385763"/>
              <a:gd name="connsiteY302" fmla="*/ 123825 h 347662"/>
              <a:gd name="connsiteX303" fmla="*/ 38100 w 385763"/>
              <a:gd name="connsiteY303" fmla="*/ 104775 h 347662"/>
              <a:gd name="connsiteX304" fmla="*/ 57150 w 385763"/>
              <a:gd name="connsiteY304" fmla="*/ 76200 h 347662"/>
              <a:gd name="connsiteX305" fmla="*/ 66675 w 385763"/>
              <a:gd name="connsiteY305" fmla="*/ 61912 h 347662"/>
              <a:gd name="connsiteX306" fmla="*/ 80963 w 385763"/>
              <a:gd name="connsiteY306" fmla="*/ 52387 h 347662"/>
              <a:gd name="connsiteX307" fmla="*/ 119063 w 385763"/>
              <a:gd name="connsiteY307" fmla="*/ 19050 h 347662"/>
              <a:gd name="connsiteX308" fmla="*/ 133350 w 385763"/>
              <a:gd name="connsiteY308" fmla="*/ 9525 h 347662"/>
              <a:gd name="connsiteX309" fmla="*/ 147638 w 385763"/>
              <a:gd name="connsiteY309" fmla="*/ 0 h 347662"/>
              <a:gd name="connsiteX310" fmla="*/ 147638 w 385763"/>
              <a:gd name="connsiteY310" fmla="*/ 133350 h 347662"/>
              <a:gd name="connsiteX311" fmla="*/ 128588 w 385763"/>
              <a:gd name="connsiteY311" fmla="*/ 128587 h 347662"/>
              <a:gd name="connsiteX312" fmla="*/ 114300 w 385763"/>
              <a:gd name="connsiteY312" fmla="*/ 95250 h 347662"/>
              <a:gd name="connsiteX313" fmla="*/ 104775 w 385763"/>
              <a:gd name="connsiteY313" fmla="*/ 61912 h 347662"/>
              <a:gd name="connsiteX314" fmla="*/ 100013 w 385763"/>
              <a:gd name="connsiteY314" fmla="*/ 114300 h 347662"/>
              <a:gd name="connsiteX315" fmla="*/ 104775 w 385763"/>
              <a:gd name="connsiteY315" fmla="*/ 114300 h 347662"/>
              <a:gd name="connsiteX316" fmla="*/ 109538 w 385763"/>
              <a:gd name="connsiteY316" fmla="*/ 138112 h 347662"/>
              <a:gd name="connsiteX317" fmla="*/ 128588 w 385763"/>
              <a:gd name="connsiteY317" fmla="*/ 123825 h 347662"/>
              <a:gd name="connsiteX318" fmla="*/ 138113 w 385763"/>
              <a:gd name="connsiteY318" fmla="*/ 95250 h 347662"/>
              <a:gd name="connsiteX319" fmla="*/ 133350 w 385763"/>
              <a:gd name="connsiteY319" fmla="*/ 61912 h 347662"/>
              <a:gd name="connsiteX320" fmla="*/ 128588 w 385763"/>
              <a:gd name="connsiteY320" fmla="*/ 85725 h 347662"/>
              <a:gd name="connsiteX321" fmla="*/ 138113 w 385763"/>
              <a:gd name="connsiteY321" fmla="*/ 114300 h 347662"/>
              <a:gd name="connsiteX322" fmla="*/ 152400 w 385763"/>
              <a:gd name="connsiteY322" fmla="*/ 133350 h 347662"/>
              <a:gd name="connsiteX323" fmla="*/ 185738 w 385763"/>
              <a:gd name="connsiteY323" fmla="*/ 161925 h 347662"/>
              <a:gd name="connsiteX324" fmla="*/ 180975 w 385763"/>
              <a:gd name="connsiteY324" fmla="*/ 85725 h 347662"/>
              <a:gd name="connsiteX325" fmla="*/ 166688 w 385763"/>
              <a:gd name="connsiteY325" fmla="*/ 76200 h 347662"/>
              <a:gd name="connsiteX326" fmla="*/ 152400 w 385763"/>
              <a:gd name="connsiteY326" fmla="*/ 104775 h 347662"/>
              <a:gd name="connsiteX327" fmla="*/ 157163 w 385763"/>
              <a:gd name="connsiteY327" fmla="*/ 166687 h 347662"/>
              <a:gd name="connsiteX328" fmla="*/ 161925 w 385763"/>
              <a:gd name="connsiteY328" fmla="*/ 190500 h 347662"/>
              <a:gd name="connsiteX329" fmla="*/ 176213 w 385763"/>
              <a:gd name="connsiteY329" fmla="*/ 204787 h 347662"/>
              <a:gd name="connsiteX330" fmla="*/ 180975 w 385763"/>
              <a:gd name="connsiteY330" fmla="*/ 161925 h 347662"/>
              <a:gd name="connsiteX331" fmla="*/ 176213 w 385763"/>
              <a:gd name="connsiteY331" fmla="*/ 142875 h 347662"/>
              <a:gd name="connsiteX332" fmla="*/ 161925 w 385763"/>
              <a:gd name="connsiteY332" fmla="*/ 138112 h 347662"/>
              <a:gd name="connsiteX333" fmla="*/ 152400 w 385763"/>
              <a:gd name="connsiteY333" fmla="*/ 152400 h 347662"/>
              <a:gd name="connsiteX334" fmla="*/ 161925 w 385763"/>
              <a:gd name="connsiteY334" fmla="*/ 238125 h 347662"/>
              <a:gd name="connsiteX335" fmla="*/ 171450 w 385763"/>
              <a:gd name="connsiteY335" fmla="*/ 252412 h 347662"/>
              <a:gd name="connsiteX336" fmla="*/ 185738 w 385763"/>
              <a:gd name="connsiteY336" fmla="*/ 247650 h 347662"/>
              <a:gd name="connsiteX337" fmla="*/ 180975 w 385763"/>
              <a:gd name="connsiteY337" fmla="*/ 261937 h 347662"/>
              <a:gd name="connsiteX338" fmla="*/ 152400 w 385763"/>
              <a:gd name="connsiteY338" fmla="*/ 285750 h 347662"/>
              <a:gd name="connsiteX339" fmla="*/ 166688 w 385763"/>
              <a:gd name="connsiteY339" fmla="*/ 338137 h 347662"/>
              <a:gd name="connsiteX340" fmla="*/ 180975 w 385763"/>
              <a:gd name="connsiteY340" fmla="*/ 347662 h 347662"/>
              <a:gd name="connsiteX341" fmla="*/ 209550 w 385763"/>
              <a:gd name="connsiteY341" fmla="*/ 338137 h 347662"/>
              <a:gd name="connsiteX342" fmla="*/ 223838 w 385763"/>
              <a:gd name="connsiteY342" fmla="*/ 333375 h 347662"/>
              <a:gd name="connsiteX343" fmla="*/ 261938 w 385763"/>
              <a:gd name="connsiteY343" fmla="*/ 328612 h 347662"/>
              <a:gd name="connsiteX344" fmla="*/ 304800 w 385763"/>
              <a:gd name="connsiteY344" fmla="*/ 314325 h 347662"/>
              <a:gd name="connsiteX345" fmla="*/ 319088 w 385763"/>
              <a:gd name="connsiteY345" fmla="*/ 309562 h 347662"/>
              <a:gd name="connsiteX346" fmla="*/ 333375 w 385763"/>
              <a:gd name="connsiteY346" fmla="*/ 304800 h 347662"/>
              <a:gd name="connsiteX347" fmla="*/ 252413 w 385763"/>
              <a:gd name="connsiteY347" fmla="*/ 309562 h 347662"/>
              <a:gd name="connsiteX348" fmla="*/ 266700 w 385763"/>
              <a:gd name="connsiteY348" fmla="*/ 314325 h 347662"/>
              <a:gd name="connsiteX349" fmla="*/ 223838 w 385763"/>
              <a:gd name="connsiteY349" fmla="*/ 309562 h 347662"/>
              <a:gd name="connsiteX350" fmla="*/ 195263 w 385763"/>
              <a:gd name="connsiteY350" fmla="*/ 252412 h 347662"/>
              <a:gd name="connsiteX351" fmla="*/ 185738 w 385763"/>
              <a:gd name="connsiteY351" fmla="*/ 238125 h 347662"/>
              <a:gd name="connsiteX352" fmla="*/ 171450 w 385763"/>
              <a:gd name="connsiteY352" fmla="*/ 228600 h 347662"/>
              <a:gd name="connsiteX353" fmla="*/ 152400 w 385763"/>
              <a:gd name="connsiteY353" fmla="*/ 204787 h 347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385763" h="347662">
                <a:moveTo>
                  <a:pt x="385763" y="295275"/>
                </a:moveTo>
                <a:cubicBezTo>
                  <a:pt x="335262" y="315475"/>
                  <a:pt x="379587" y="300625"/>
                  <a:pt x="285750" y="309562"/>
                </a:cubicBezTo>
                <a:cubicBezTo>
                  <a:pt x="277692" y="310329"/>
                  <a:pt x="270002" y="313624"/>
                  <a:pt x="261938" y="314325"/>
                </a:cubicBezTo>
                <a:cubicBezTo>
                  <a:pt x="233427" y="316804"/>
                  <a:pt x="204788" y="317500"/>
                  <a:pt x="176213" y="319087"/>
                </a:cubicBezTo>
                <a:cubicBezTo>
                  <a:pt x="145830" y="329216"/>
                  <a:pt x="149156" y="326856"/>
                  <a:pt x="219075" y="319087"/>
                </a:cubicBezTo>
                <a:cubicBezTo>
                  <a:pt x="228672" y="318021"/>
                  <a:pt x="238091" y="315691"/>
                  <a:pt x="247650" y="314325"/>
                </a:cubicBezTo>
                <a:cubicBezTo>
                  <a:pt x="260320" y="312515"/>
                  <a:pt x="273050" y="311150"/>
                  <a:pt x="285750" y="309562"/>
                </a:cubicBezTo>
                <a:cubicBezTo>
                  <a:pt x="271463" y="307975"/>
                  <a:pt x="256984" y="307619"/>
                  <a:pt x="242888" y="304800"/>
                </a:cubicBezTo>
                <a:cubicBezTo>
                  <a:pt x="198592" y="295941"/>
                  <a:pt x="228838" y="290512"/>
                  <a:pt x="176213" y="290512"/>
                </a:cubicBezTo>
                <a:cubicBezTo>
                  <a:pt x="169668" y="290512"/>
                  <a:pt x="188845" y="293991"/>
                  <a:pt x="195263" y="295275"/>
                </a:cubicBezTo>
                <a:cubicBezTo>
                  <a:pt x="216526" y="299528"/>
                  <a:pt x="227192" y="299685"/>
                  <a:pt x="247650" y="304800"/>
                </a:cubicBezTo>
                <a:cubicBezTo>
                  <a:pt x="252520" y="306018"/>
                  <a:pt x="266958" y="309562"/>
                  <a:pt x="261938" y="309562"/>
                </a:cubicBezTo>
                <a:cubicBezTo>
                  <a:pt x="244403" y="309562"/>
                  <a:pt x="227013" y="306387"/>
                  <a:pt x="209550" y="304800"/>
                </a:cubicBezTo>
                <a:cubicBezTo>
                  <a:pt x="222250" y="303212"/>
                  <a:pt x="235135" y="302719"/>
                  <a:pt x="247650" y="300037"/>
                </a:cubicBezTo>
                <a:cubicBezTo>
                  <a:pt x="257467" y="297933"/>
                  <a:pt x="276225" y="290512"/>
                  <a:pt x="276225" y="290512"/>
                </a:cubicBezTo>
                <a:cubicBezTo>
                  <a:pt x="220745" y="279417"/>
                  <a:pt x="264978" y="291797"/>
                  <a:pt x="271463" y="280987"/>
                </a:cubicBezTo>
                <a:cubicBezTo>
                  <a:pt x="274830" y="275374"/>
                  <a:pt x="268288" y="268287"/>
                  <a:pt x="266700" y="261937"/>
                </a:cubicBezTo>
                <a:cubicBezTo>
                  <a:pt x="244475" y="263525"/>
                  <a:pt x="221521" y="260837"/>
                  <a:pt x="200025" y="266700"/>
                </a:cubicBezTo>
                <a:cubicBezTo>
                  <a:pt x="194503" y="268206"/>
                  <a:pt x="209193" y="273665"/>
                  <a:pt x="214313" y="276225"/>
                </a:cubicBezTo>
                <a:cubicBezTo>
                  <a:pt x="218803" y="278470"/>
                  <a:pt x="223838" y="279400"/>
                  <a:pt x="228600" y="280987"/>
                </a:cubicBezTo>
                <a:cubicBezTo>
                  <a:pt x="242888" y="279400"/>
                  <a:pt x="259136" y="283621"/>
                  <a:pt x="271463" y="276225"/>
                </a:cubicBezTo>
                <a:cubicBezTo>
                  <a:pt x="277551" y="272572"/>
                  <a:pt x="259497" y="267172"/>
                  <a:pt x="252413" y="266700"/>
                </a:cubicBezTo>
                <a:cubicBezTo>
                  <a:pt x="234917" y="265533"/>
                  <a:pt x="217488" y="269875"/>
                  <a:pt x="200025" y="271462"/>
                </a:cubicBezTo>
                <a:cubicBezTo>
                  <a:pt x="196850" y="276225"/>
                  <a:pt x="185070" y="283940"/>
                  <a:pt x="190500" y="285750"/>
                </a:cubicBezTo>
                <a:cubicBezTo>
                  <a:pt x="202642" y="289797"/>
                  <a:pt x="217951" y="288087"/>
                  <a:pt x="228600" y="280987"/>
                </a:cubicBezTo>
                <a:cubicBezTo>
                  <a:pt x="233362" y="277812"/>
                  <a:pt x="222250" y="271462"/>
                  <a:pt x="219075" y="266700"/>
                </a:cubicBezTo>
                <a:cubicBezTo>
                  <a:pt x="206375" y="268287"/>
                  <a:pt x="192858" y="266709"/>
                  <a:pt x="180975" y="271462"/>
                </a:cubicBezTo>
                <a:cubicBezTo>
                  <a:pt x="175660" y="273588"/>
                  <a:pt x="165818" y="284726"/>
                  <a:pt x="171450" y="285750"/>
                </a:cubicBezTo>
                <a:cubicBezTo>
                  <a:pt x="191815" y="289453"/>
                  <a:pt x="212725" y="282575"/>
                  <a:pt x="233363" y="280987"/>
                </a:cubicBezTo>
                <a:cubicBezTo>
                  <a:pt x="214930" y="262555"/>
                  <a:pt x="212920" y="253108"/>
                  <a:pt x="176213" y="271462"/>
                </a:cubicBezTo>
                <a:cubicBezTo>
                  <a:pt x="171723" y="273707"/>
                  <a:pt x="179388" y="280987"/>
                  <a:pt x="180975" y="285750"/>
                </a:cubicBezTo>
                <a:cubicBezTo>
                  <a:pt x="203200" y="284162"/>
                  <a:pt x="226354" y="287540"/>
                  <a:pt x="247650" y="280987"/>
                </a:cubicBezTo>
                <a:cubicBezTo>
                  <a:pt x="252448" y="279511"/>
                  <a:pt x="247857" y="267410"/>
                  <a:pt x="242888" y="266700"/>
                </a:cubicBezTo>
                <a:cubicBezTo>
                  <a:pt x="222397" y="263773"/>
                  <a:pt x="201613" y="269875"/>
                  <a:pt x="180975" y="271462"/>
                </a:cubicBezTo>
                <a:cubicBezTo>
                  <a:pt x="188913" y="273050"/>
                  <a:pt x="196756" y="277229"/>
                  <a:pt x="204788" y="276225"/>
                </a:cubicBezTo>
                <a:cubicBezTo>
                  <a:pt x="218820" y="274471"/>
                  <a:pt x="224772" y="262871"/>
                  <a:pt x="214313" y="252412"/>
                </a:cubicBezTo>
                <a:cubicBezTo>
                  <a:pt x="210763" y="248862"/>
                  <a:pt x="204788" y="249237"/>
                  <a:pt x="200025" y="247650"/>
                </a:cubicBezTo>
                <a:cubicBezTo>
                  <a:pt x="188880" y="251365"/>
                  <a:pt x="178748" y="251493"/>
                  <a:pt x="176213" y="266700"/>
                </a:cubicBezTo>
                <a:cubicBezTo>
                  <a:pt x="175388" y="271652"/>
                  <a:pt x="179388" y="276225"/>
                  <a:pt x="180975" y="280987"/>
                </a:cubicBezTo>
                <a:cubicBezTo>
                  <a:pt x="201613" y="279400"/>
                  <a:pt x="222888" y="281558"/>
                  <a:pt x="242888" y="276225"/>
                </a:cubicBezTo>
                <a:cubicBezTo>
                  <a:pt x="248419" y="274750"/>
                  <a:pt x="253801" y="267490"/>
                  <a:pt x="252413" y="261937"/>
                </a:cubicBezTo>
                <a:cubicBezTo>
                  <a:pt x="251195" y="257067"/>
                  <a:pt x="242888" y="258762"/>
                  <a:pt x="238125" y="257175"/>
                </a:cubicBezTo>
                <a:cubicBezTo>
                  <a:pt x="225425" y="258762"/>
                  <a:pt x="211908" y="257184"/>
                  <a:pt x="200025" y="261937"/>
                </a:cubicBezTo>
                <a:cubicBezTo>
                  <a:pt x="194710" y="264063"/>
                  <a:pt x="185380" y="273665"/>
                  <a:pt x="190500" y="276225"/>
                </a:cubicBezTo>
                <a:lnTo>
                  <a:pt x="209550" y="266700"/>
                </a:lnTo>
                <a:cubicBezTo>
                  <a:pt x="220885" y="232695"/>
                  <a:pt x="224644" y="246479"/>
                  <a:pt x="209550" y="223837"/>
                </a:cubicBezTo>
                <a:cubicBezTo>
                  <a:pt x="204788" y="225425"/>
                  <a:pt x="200090" y="227221"/>
                  <a:pt x="195263" y="228600"/>
                </a:cubicBezTo>
                <a:cubicBezTo>
                  <a:pt x="188969" y="230398"/>
                  <a:pt x="181896" y="230115"/>
                  <a:pt x="176213" y="233362"/>
                </a:cubicBezTo>
                <a:cubicBezTo>
                  <a:pt x="170365" y="236704"/>
                  <a:pt x="156321" y="243914"/>
                  <a:pt x="161925" y="247650"/>
                </a:cubicBezTo>
                <a:cubicBezTo>
                  <a:pt x="169960" y="253007"/>
                  <a:pt x="180975" y="244475"/>
                  <a:pt x="190500" y="242887"/>
                </a:cubicBezTo>
                <a:cubicBezTo>
                  <a:pt x="196118" y="226035"/>
                  <a:pt x="202935" y="219369"/>
                  <a:pt x="171450" y="233362"/>
                </a:cubicBezTo>
                <a:cubicBezTo>
                  <a:pt x="154662" y="240823"/>
                  <a:pt x="151870" y="248445"/>
                  <a:pt x="142875" y="261937"/>
                </a:cubicBezTo>
                <a:cubicBezTo>
                  <a:pt x="149225" y="263525"/>
                  <a:pt x="155380" y="266700"/>
                  <a:pt x="161925" y="266700"/>
                </a:cubicBezTo>
                <a:cubicBezTo>
                  <a:pt x="167901" y="266700"/>
                  <a:pt x="188528" y="259420"/>
                  <a:pt x="195263" y="257175"/>
                </a:cubicBezTo>
                <a:cubicBezTo>
                  <a:pt x="198438" y="252412"/>
                  <a:pt x="206914" y="248202"/>
                  <a:pt x="204788" y="242887"/>
                </a:cubicBezTo>
                <a:cubicBezTo>
                  <a:pt x="192703" y="212674"/>
                  <a:pt x="179933" y="242070"/>
                  <a:pt x="176213" y="247650"/>
                </a:cubicBezTo>
                <a:cubicBezTo>
                  <a:pt x="177800" y="252412"/>
                  <a:pt x="176314" y="260073"/>
                  <a:pt x="180975" y="261937"/>
                </a:cubicBezTo>
                <a:cubicBezTo>
                  <a:pt x="200322" y="269676"/>
                  <a:pt x="201463" y="252862"/>
                  <a:pt x="204788" y="242887"/>
                </a:cubicBezTo>
                <a:cubicBezTo>
                  <a:pt x="203200" y="238125"/>
                  <a:pt x="204895" y="229818"/>
                  <a:pt x="200025" y="228600"/>
                </a:cubicBezTo>
                <a:cubicBezTo>
                  <a:pt x="177737" y="223028"/>
                  <a:pt x="167504" y="232818"/>
                  <a:pt x="152400" y="242887"/>
                </a:cubicBezTo>
                <a:cubicBezTo>
                  <a:pt x="157163" y="246062"/>
                  <a:pt x="161008" y="251702"/>
                  <a:pt x="166688" y="252412"/>
                </a:cubicBezTo>
                <a:cubicBezTo>
                  <a:pt x="170722" y="252916"/>
                  <a:pt x="203831" y="244317"/>
                  <a:pt x="209550" y="242887"/>
                </a:cubicBezTo>
                <a:cubicBezTo>
                  <a:pt x="211138" y="238125"/>
                  <a:pt x="219302" y="229154"/>
                  <a:pt x="214313" y="228600"/>
                </a:cubicBezTo>
                <a:cubicBezTo>
                  <a:pt x="171356" y="223827"/>
                  <a:pt x="172034" y="230106"/>
                  <a:pt x="157163" y="252412"/>
                </a:cubicBezTo>
                <a:cubicBezTo>
                  <a:pt x="161925" y="254000"/>
                  <a:pt x="166960" y="259420"/>
                  <a:pt x="171450" y="257175"/>
                </a:cubicBezTo>
                <a:cubicBezTo>
                  <a:pt x="175940" y="254930"/>
                  <a:pt x="178796" y="247192"/>
                  <a:pt x="176213" y="242887"/>
                </a:cubicBezTo>
                <a:cubicBezTo>
                  <a:pt x="172560" y="236799"/>
                  <a:pt x="163513" y="236537"/>
                  <a:pt x="157163" y="233362"/>
                </a:cubicBezTo>
                <a:cubicBezTo>
                  <a:pt x="142875" y="234950"/>
                  <a:pt x="123126" y="226778"/>
                  <a:pt x="114300" y="238125"/>
                </a:cubicBezTo>
                <a:cubicBezTo>
                  <a:pt x="106263" y="248458"/>
                  <a:pt x="117090" y="265000"/>
                  <a:pt x="123825" y="276225"/>
                </a:cubicBezTo>
                <a:cubicBezTo>
                  <a:pt x="126768" y="281130"/>
                  <a:pt x="150704" y="288359"/>
                  <a:pt x="157163" y="290512"/>
                </a:cubicBezTo>
                <a:cubicBezTo>
                  <a:pt x="166688" y="288925"/>
                  <a:pt x="177549" y="290868"/>
                  <a:pt x="185738" y="285750"/>
                </a:cubicBezTo>
                <a:cubicBezTo>
                  <a:pt x="200421" y="276573"/>
                  <a:pt x="196050" y="242241"/>
                  <a:pt x="190500" y="233362"/>
                </a:cubicBezTo>
                <a:cubicBezTo>
                  <a:pt x="187031" y="227812"/>
                  <a:pt x="177800" y="230187"/>
                  <a:pt x="171450" y="228600"/>
                </a:cubicBezTo>
                <a:cubicBezTo>
                  <a:pt x="163513" y="230187"/>
                  <a:pt x="155491" y="231399"/>
                  <a:pt x="147638" y="233362"/>
                </a:cubicBezTo>
                <a:cubicBezTo>
                  <a:pt x="142768" y="234580"/>
                  <a:pt x="136900" y="234575"/>
                  <a:pt x="133350" y="238125"/>
                </a:cubicBezTo>
                <a:cubicBezTo>
                  <a:pt x="129800" y="241675"/>
                  <a:pt x="130175" y="247650"/>
                  <a:pt x="128588" y="252412"/>
                </a:cubicBezTo>
                <a:cubicBezTo>
                  <a:pt x="134938" y="255587"/>
                  <a:pt x="140574" y="261230"/>
                  <a:pt x="147638" y="261937"/>
                </a:cubicBezTo>
                <a:cubicBezTo>
                  <a:pt x="167404" y="263914"/>
                  <a:pt x="179201" y="255681"/>
                  <a:pt x="195263" y="247650"/>
                </a:cubicBezTo>
                <a:cubicBezTo>
                  <a:pt x="201360" y="229357"/>
                  <a:pt x="205686" y="223476"/>
                  <a:pt x="195263" y="200025"/>
                </a:cubicBezTo>
                <a:cubicBezTo>
                  <a:pt x="192938" y="194794"/>
                  <a:pt x="185738" y="193675"/>
                  <a:pt x="180975" y="190500"/>
                </a:cubicBezTo>
                <a:cubicBezTo>
                  <a:pt x="176213" y="193675"/>
                  <a:pt x="170264" y="195556"/>
                  <a:pt x="166688" y="200025"/>
                </a:cubicBezTo>
                <a:cubicBezTo>
                  <a:pt x="157664" y="211304"/>
                  <a:pt x="162804" y="239881"/>
                  <a:pt x="166688" y="247650"/>
                </a:cubicBezTo>
                <a:cubicBezTo>
                  <a:pt x="168933" y="252140"/>
                  <a:pt x="176213" y="250825"/>
                  <a:pt x="180975" y="252412"/>
                </a:cubicBezTo>
                <a:cubicBezTo>
                  <a:pt x="190500" y="250825"/>
                  <a:pt x="201361" y="252768"/>
                  <a:pt x="209550" y="247650"/>
                </a:cubicBezTo>
                <a:cubicBezTo>
                  <a:pt x="214505" y="244553"/>
                  <a:pt x="221649" y="220879"/>
                  <a:pt x="223838" y="214312"/>
                </a:cubicBezTo>
                <a:cubicBezTo>
                  <a:pt x="222250" y="207962"/>
                  <a:pt x="223703" y="199890"/>
                  <a:pt x="219075" y="195262"/>
                </a:cubicBezTo>
                <a:cubicBezTo>
                  <a:pt x="208610" y="184798"/>
                  <a:pt x="195915" y="191870"/>
                  <a:pt x="185738" y="195262"/>
                </a:cubicBezTo>
                <a:cubicBezTo>
                  <a:pt x="182563" y="200025"/>
                  <a:pt x="178538" y="204319"/>
                  <a:pt x="176213" y="209550"/>
                </a:cubicBezTo>
                <a:cubicBezTo>
                  <a:pt x="172135" y="218725"/>
                  <a:pt x="166688" y="238125"/>
                  <a:pt x="166688" y="238125"/>
                </a:cubicBezTo>
                <a:cubicBezTo>
                  <a:pt x="173038" y="239712"/>
                  <a:pt x="179258" y="243813"/>
                  <a:pt x="185738" y="242887"/>
                </a:cubicBezTo>
                <a:cubicBezTo>
                  <a:pt x="200816" y="240733"/>
                  <a:pt x="201184" y="229885"/>
                  <a:pt x="204788" y="219075"/>
                </a:cubicBezTo>
                <a:cubicBezTo>
                  <a:pt x="203200" y="214312"/>
                  <a:pt x="203945" y="207923"/>
                  <a:pt x="200025" y="204787"/>
                </a:cubicBezTo>
                <a:cubicBezTo>
                  <a:pt x="187931" y="195112"/>
                  <a:pt x="174019" y="201764"/>
                  <a:pt x="161925" y="204787"/>
                </a:cubicBezTo>
                <a:cubicBezTo>
                  <a:pt x="160338" y="209550"/>
                  <a:pt x="159140" y="214461"/>
                  <a:pt x="157163" y="219075"/>
                </a:cubicBezTo>
                <a:cubicBezTo>
                  <a:pt x="147840" y="240831"/>
                  <a:pt x="136075" y="246840"/>
                  <a:pt x="152400" y="276225"/>
                </a:cubicBezTo>
                <a:cubicBezTo>
                  <a:pt x="155579" y="281947"/>
                  <a:pt x="165100" y="279400"/>
                  <a:pt x="171450" y="280987"/>
                </a:cubicBezTo>
                <a:cubicBezTo>
                  <a:pt x="177800" y="279400"/>
                  <a:pt x="184817" y="279472"/>
                  <a:pt x="190500" y="276225"/>
                </a:cubicBezTo>
                <a:cubicBezTo>
                  <a:pt x="200372" y="270584"/>
                  <a:pt x="208244" y="256754"/>
                  <a:pt x="214313" y="247650"/>
                </a:cubicBezTo>
                <a:cubicBezTo>
                  <a:pt x="211138" y="242887"/>
                  <a:pt x="210218" y="235172"/>
                  <a:pt x="204788" y="233362"/>
                </a:cubicBezTo>
                <a:cubicBezTo>
                  <a:pt x="190398" y="228565"/>
                  <a:pt x="178848" y="245015"/>
                  <a:pt x="171450" y="252412"/>
                </a:cubicBezTo>
                <a:cubicBezTo>
                  <a:pt x="169863" y="257175"/>
                  <a:pt x="163138" y="263150"/>
                  <a:pt x="166688" y="266700"/>
                </a:cubicBezTo>
                <a:cubicBezTo>
                  <a:pt x="175889" y="275901"/>
                  <a:pt x="190181" y="248129"/>
                  <a:pt x="190500" y="247650"/>
                </a:cubicBezTo>
                <a:cubicBezTo>
                  <a:pt x="188913" y="238125"/>
                  <a:pt x="194751" y="222542"/>
                  <a:pt x="185738" y="219075"/>
                </a:cubicBezTo>
                <a:cubicBezTo>
                  <a:pt x="149310" y="205064"/>
                  <a:pt x="131278" y="213695"/>
                  <a:pt x="119063" y="238125"/>
                </a:cubicBezTo>
                <a:cubicBezTo>
                  <a:pt x="116818" y="242615"/>
                  <a:pt x="115888" y="247650"/>
                  <a:pt x="114300" y="252412"/>
                </a:cubicBezTo>
                <a:cubicBezTo>
                  <a:pt x="119063" y="254000"/>
                  <a:pt x="123568" y="257175"/>
                  <a:pt x="128588" y="257175"/>
                </a:cubicBezTo>
                <a:cubicBezTo>
                  <a:pt x="167412" y="257175"/>
                  <a:pt x="164071" y="256101"/>
                  <a:pt x="190500" y="242887"/>
                </a:cubicBezTo>
                <a:cubicBezTo>
                  <a:pt x="190820" y="242407"/>
                  <a:pt x="208731" y="218256"/>
                  <a:pt x="204788" y="214312"/>
                </a:cubicBezTo>
                <a:cubicBezTo>
                  <a:pt x="197689" y="207212"/>
                  <a:pt x="176213" y="204787"/>
                  <a:pt x="176213" y="204787"/>
                </a:cubicBezTo>
                <a:cubicBezTo>
                  <a:pt x="157163" y="207962"/>
                  <a:pt x="137497" y="208551"/>
                  <a:pt x="119063" y="214312"/>
                </a:cubicBezTo>
                <a:cubicBezTo>
                  <a:pt x="111487" y="216680"/>
                  <a:pt x="92483" y="226090"/>
                  <a:pt x="100013" y="228600"/>
                </a:cubicBezTo>
                <a:cubicBezTo>
                  <a:pt x="110977" y="232255"/>
                  <a:pt x="122238" y="222250"/>
                  <a:pt x="133350" y="219075"/>
                </a:cubicBezTo>
                <a:cubicBezTo>
                  <a:pt x="138113" y="215900"/>
                  <a:pt x="152758" y="212110"/>
                  <a:pt x="147638" y="209550"/>
                </a:cubicBezTo>
                <a:cubicBezTo>
                  <a:pt x="99949" y="185703"/>
                  <a:pt x="141229" y="228600"/>
                  <a:pt x="114300" y="228600"/>
                </a:cubicBezTo>
                <a:cubicBezTo>
                  <a:pt x="109280" y="228600"/>
                  <a:pt x="116278" y="218489"/>
                  <a:pt x="119063" y="214312"/>
                </a:cubicBezTo>
                <a:cubicBezTo>
                  <a:pt x="122799" y="208708"/>
                  <a:pt x="128588" y="195262"/>
                  <a:pt x="133350" y="200025"/>
                </a:cubicBezTo>
                <a:cubicBezTo>
                  <a:pt x="138370" y="205046"/>
                  <a:pt x="128845" y="214055"/>
                  <a:pt x="123825" y="219075"/>
                </a:cubicBezTo>
                <a:cubicBezTo>
                  <a:pt x="117939" y="224961"/>
                  <a:pt x="99027" y="230516"/>
                  <a:pt x="90488" y="233362"/>
                </a:cubicBezTo>
                <a:cubicBezTo>
                  <a:pt x="96838" y="227012"/>
                  <a:pt x="101923" y="219071"/>
                  <a:pt x="109538" y="214312"/>
                </a:cubicBezTo>
                <a:cubicBezTo>
                  <a:pt x="115089" y="210843"/>
                  <a:pt x="122294" y="211348"/>
                  <a:pt x="128588" y="209550"/>
                </a:cubicBezTo>
                <a:cubicBezTo>
                  <a:pt x="133415" y="208171"/>
                  <a:pt x="138113" y="206375"/>
                  <a:pt x="142875" y="204787"/>
                </a:cubicBezTo>
                <a:cubicBezTo>
                  <a:pt x="147638" y="200025"/>
                  <a:pt x="152400" y="185737"/>
                  <a:pt x="157163" y="190500"/>
                </a:cubicBezTo>
                <a:cubicBezTo>
                  <a:pt x="162183" y="195520"/>
                  <a:pt x="151765" y="203773"/>
                  <a:pt x="147638" y="209550"/>
                </a:cubicBezTo>
                <a:cubicBezTo>
                  <a:pt x="134427" y="228045"/>
                  <a:pt x="136291" y="221216"/>
                  <a:pt x="119063" y="228600"/>
                </a:cubicBezTo>
                <a:cubicBezTo>
                  <a:pt x="77886" y="246248"/>
                  <a:pt x="119220" y="231724"/>
                  <a:pt x="85725" y="242887"/>
                </a:cubicBezTo>
                <a:cubicBezTo>
                  <a:pt x="105817" y="222796"/>
                  <a:pt x="110567" y="216179"/>
                  <a:pt x="142875" y="200025"/>
                </a:cubicBezTo>
                <a:cubicBezTo>
                  <a:pt x="149225" y="196850"/>
                  <a:pt x="155761" y="194022"/>
                  <a:pt x="161925" y="190500"/>
                </a:cubicBezTo>
                <a:cubicBezTo>
                  <a:pt x="209046" y="163574"/>
                  <a:pt x="137697" y="200233"/>
                  <a:pt x="195263" y="171450"/>
                </a:cubicBezTo>
                <a:cubicBezTo>
                  <a:pt x="201945" y="211548"/>
                  <a:pt x="203790" y="188065"/>
                  <a:pt x="190500" y="219075"/>
                </a:cubicBezTo>
                <a:cubicBezTo>
                  <a:pt x="188523" y="223689"/>
                  <a:pt x="182188" y="236912"/>
                  <a:pt x="185738" y="233362"/>
                </a:cubicBezTo>
                <a:cubicBezTo>
                  <a:pt x="190758" y="228342"/>
                  <a:pt x="191500" y="220332"/>
                  <a:pt x="195263" y="214312"/>
                </a:cubicBezTo>
                <a:cubicBezTo>
                  <a:pt x="199470" y="207581"/>
                  <a:pt x="204788" y="201612"/>
                  <a:pt x="209550" y="195262"/>
                </a:cubicBezTo>
                <a:cubicBezTo>
                  <a:pt x="214080" y="181671"/>
                  <a:pt x="227134" y="158261"/>
                  <a:pt x="214313" y="142875"/>
                </a:cubicBezTo>
                <a:cubicBezTo>
                  <a:pt x="210123" y="137847"/>
                  <a:pt x="201613" y="139700"/>
                  <a:pt x="195263" y="138112"/>
                </a:cubicBezTo>
                <a:cubicBezTo>
                  <a:pt x="187325" y="141287"/>
                  <a:pt x="178923" y="143485"/>
                  <a:pt x="171450" y="147637"/>
                </a:cubicBezTo>
                <a:cubicBezTo>
                  <a:pt x="151222" y="158875"/>
                  <a:pt x="143827" y="172212"/>
                  <a:pt x="128588" y="190500"/>
                </a:cubicBezTo>
                <a:lnTo>
                  <a:pt x="119063" y="219075"/>
                </a:lnTo>
                <a:lnTo>
                  <a:pt x="114300" y="233362"/>
                </a:lnTo>
                <a:cubicBezTo>
                  <a:pt x="115888" y="238125"/>
                  <a:pt x="114093" y="246940"/>
                  <a:pt x="119063" y="247650"/>
                </a:cubicBezTo>
                <a:cubicBezTo>
                  <a:pt x="129002" y="249070"/>
                  <a:pt x="138498" y="242280"/>
                  <a:pt x="147638" y="238125"/>
                </a:cubicBezTo>
                <a:cubicBezTo>
                  <a:pt x="156658" y="234025"/>
                  <a:pt x="175930" y="220851"/>
                  <a:pt x="185738" y="214312"/>
                </a:cubicBezTo>
                <a:cubicBezTo>
                  <a:pt x="200871" y="189091"/>
                  <a:pt x="211220" y="182744"/>
                  <a:pt x="195263" y="147637"/>
                </a:cubicBezTo>
                <a:cubicBezTo>
                  <a:pt x="192325" y="141174"/>
                  <a:pt x="182563" y="141287"/>
                  <a:pt x="176213" y="138112"/>
                </a:cubicBezTo>
                <a:cubicBezTo>
                  <a:pt x="160338" y="139700"/>
                  <a:pt x="143401" y="136950"/>
                  <a:pt x="128588" y="142875"/>
                </a:cubicBezTo>
                <a:cubicBezTo>
                  <a:pt x="102843" y="153173"/>
                  <a:pt x="109923" y="166302"/>
                  <a:pt x="95250" y="180975"/>
                </a:cubicBezTo>
                <a:cubicBezTo>
                  <a:pt x="91203" y="185022"/>
                  <a:pt x="85725" y="187325"/>
                  <a:pt x="80963" y="190500"/>
                </a:cubicBezTo>
                <a:cubicBezTo>
                  <a:pt x="79375" y="200025"/>
                  <a:pt x="76200" y="209419"/>
                  <a:pt x="76200" y="219075"/>
                </a:cubicBezTo>
                <a:cubicBezTo>
                  <a:pt x="76200" y="224095"/>
                  <a:pt x="76201" y="231775"/>
                  <a:pt x="80963" y="233362"/>
                </a:cubicBezTo>
                <a:cubicBezTo>
                  <a:pt x="88642" y="235922"/>
                  <a:pt x="96838" y="230187"/>
                  <a:pt x="104775" y="228600"/>
                </a:cubicBezTo>
                <a:cubicBezTo>
                  <a:pt x="111125" y="225425"/>
                  <a:pt x="117300" y="221872"/>
                  <a:pt x="123825" y="219075"/>
                </a:cubicBezTo>
                <a:cubicBezTo>
                  <a:pt x="128439" y="217097"/>
                  <a:pt x="133623" y="216557"/>
                  <a:pt x="138113" y="214312"/>
                </a:cubicBezTo>
                <a:cubicBezTo>
                  <a:pt x="143232" y="211752"/>
                  <a:pt x="147638" y="207962"/>
                  <a:pt x="152400" y="204787"/>
                </a:cubicBezTo>
                <a:cubicBezTo>
                  <a:pt x="155575" y="200025"/>
                  <a:pt x="160984" y="196146"/>
                  <a:pt x="161925" y="190500"/>
                </a:cubicBezTo>
                <a:cubicBezTo>
                  <a:pt x="162750" y="185548"/>
                  <a:pt x="162153" y="176766"/>
                  <a:pt x="157163" y="176212"/>
                </a:cubicBezTo>
                <a:cubicBezTo>
                  <a:pt x="144152" y="174766"/>
                  <a:pt x="131763" y="182562"/>
                  <a:pt x="119063" y="185737"/>
                </a:cubicBezTo>
                <a:cubicBezTo>
                  <a:pt x="97601" y="203622"/>
                  <a:pt x="86000" y="210063"/>
                  <a:pt x="71438" y="233362"/>
                </a:cubicBezTo>
                <a:cubicBezTo>
                  <a:pt x="68777" y="237619"/>
                  <a:pt x="62498" y="244865"/>
                  <a:pt x="66675" y="247650"/>
                </a:cubicBezTo>
                <a:cubicBezTo>
                  <a:pt x="72121" y="251281"/>
                  <a:pt x="79375" y="244475"/>
                  <a:pt x="85725" y="242887"/>
                </a:cubicBezTo>
                <a:cubicBezTo>
                  <a:pt x="93663" y="236537"/>
                  <a:pt x="101406" y="229936"/>
                  <a:pt x="109538" y="223837"/>
                </a:cubicBezTo>
                <a:cubicBezTo>
                  <a:pt x="114117" y="220403"/>
                  <a:pt x="119479" y="218037"/>
                  <a:pt x="123825" y="214312"/>
                </a:cubicBezTo>
                <a:cubicBezTo>
                  <a:pt x="141089" y="199514"/>
                  <a:pt x="144027" y="193726"/>
                  <a:pt x="157163" y="176212"/>
                </a:cubicBezTo>
                <a:cubicBezTo>
                  <a:pt x="155575" y="169862"/>
                  <a:pt x="158529" y="159460"/>
                  <a:pt x="152400" y="157162"/>
                </a:cubicBezTo>
                <a:cubicBezTo>
                  <a:pt x="141889" y="153221"/>
                  <a:pt x="129893" y="158971"/>
                  <a:pt x="119063" y="161925"/>
                </a:cubicBezTo>
                <a:cubicBezTo>
                  <a:pt x="105366" y="165661"/>
                  <a:pt x="91771" y="177632"/>
                  <a:pt x="80963" y="185737"/>
                </a:cubicBezTo>
                <a:cubicBezTo>
                  <a:pt x="78958" y="188744"/>
                  <a:pt x="64211" y="208152"/>
                  <a:pt x="66675" y="214312"/>
                </a:cubicBezTo>
                <a:cubicBezTo>
                  <a:pt x="68801" y="219627"/>
                  <a:pt x="76200" y="220662"/>
                  <a:pt x="80963" y="223837"/>
                </a:cubicBezTo>
                <a:cubicBezTo>
                  <a:pt x="88900" y="222250"/>
                  <a:pt x="97096" y="221635"/>
                  <a:pt x="104775" y="219075"/>
                </a:cubicBezTo>
                <a:cubicBezTo>
                  <a:pt x="111510" y="216830"/>
                  <a:pt x="117300" y="212347"/>
                  <a:pt x="123825" y="209550"/>
                </a:cubicBezTo>
                <a:cubicBezTo>
                  <a:pt x="128439" y="207572"/>
                  <a:pt x="133350" y="206375"/>
                  <a:pt x="138113" y="204787"/>
                </a:cubicBezTo>
                <a:cubicBezTo>
                  <a:pt x="144463" y="200025"/>
                  <a:pt x="151550" y="196113"/>
                  <a:pt x="157163" y="190500"/>
                </a:cubicBezTo>
                <a:cubicBezTo>
                  <a:pt x="188916" y="158747"/>
                  <a:pt x="142873" y="192089"/>
                  <a:pt x="180975" y="166687"/>
                </a:cubicBezTo>
                <a:cubicBezTo>
                  <a:pt x="177800" y="158750"/>
                  <a:pt x="179933" y="143935"/>
                  <a:pt x="171450" y="142875"/>
                </a:cubicBezTo>
                <a:cubicBezTo>
                  <a:pt x="160091" y="141455"/>
                  <a:pt x="151814" y="154774"/>
                  <a:pt x="142875" y="161925"/>
                </a:cubicBezTo>
                <a:cubicBezTo>
                  <a:pt x="127460" y="174257"/>
                  <a:pt x="121039" y="184689"/>
                  <a:pt x="109538" y="200025"/>
                </a:cubicBezTo>
                <a:cubicBezTo>
                  <a:pt x="107950" y="204787"/>
                  <a:pt x="99772" y="213895"/>
                  <a:pt x="104775" y="214312"/>
                </a:cubicBezTo>
                <a:cubicBezTo>
                  <a:pt x="133581" y="216712"/>
                  <a:pt x="156031" y="208339"/>
                  <a:pt x="180975" y="200025"/>
                </a:cubicBezTo>
                <a:cubicBezTo>
                  <a:pt x="185738" y="195262"/>
                  <a:pt x="193802" y="192312"/>
                  <a:pt x="195263" y="185737"/>
                </a:cubicBezTo>
                <a:cubicBezTo>
                  <a:pt x="207822" y="129221"/>
                  <a:pt x="143008" y="163099"/>
                  <a:pt x="114300" y="166687"/>
                </a:cubicBezTo>
                <a:cubicBezTo>
                  <a:pt x="107950" y="173037"/>
                  <a:pt x="99870" y="178036"/>
                  <a:pt x="95250" y="185737"/>
                </a:cubicBezTo>
                <a:cubicBezTo>
                  <a:pt x="90084" y="194346"/>
                  <a:pt x="85725" y="214312"/>
                  <a:pt x="85725" y="214312"/>
                </a:cubicBezTo>
                <a:cubicBezTo>
                  <a:pt x="90488" y="215900"/>
                  <a:pt x="94993" y="219075"/>
                  <a:pt x="100013" y="219075"/>
                </a:cubicBezTo>
                <a:cubicBezTo>
                  <a:pt x="116773" y="219075"/>
                  <a:pt x="128143" y="214460"/>
                  <a:pt x="142875" y="209550"/>
                </a:cubicBezTo>
                <a:cubicBezTo>
                  <a:pt x="159624" y="192801"/>
                  <a:pt x="187037" y="180890"/>
                  <a:pt x="166688" y="152400"/>
                </a:cubicBezTo>
                <a:cubicBezTo>
                  <a:pt x="162884" y="147074"/>
                  <a:pt x="153988" y="149225"/>
                  <a:pt x="147638" y="147637"/>
                </a:cubicBezTo>
                <a:cubicBezTo>
                  <a:pt x="141288" y="149225"/>
                  <a:pt x="134271" y="149153"/>
                  <a:pt x="128588" y="152400"/>
                </a:cubicBezTo>
                <a:cubicBezTo>
                  <a:pt x="78639" y="180942"/>
                  <a:pt x="144623" y="156578"/>
                  <a:pt x="100013" y="171450"/>
                </a:cubicBezTo>
                <a:cubicBezTo>
                  <a:pt x="98425" y="176212"/>
                  <a:pt x="92465" y="189914"/>
                  <a:pt x="95250" y="185737"/>
                </a:cubicBezTo>
                <a:cubicBezTo>
                  <a:pt x="98425" y="180975"/>
                  <a:pt x="101111" y="175847"/>
                  <a:pt x="104775" y="171450"/>
                </a:cubicBezTo>
                <a:cubicBezTo>
                  <a:pt x="109087" y="166276"/>
                  <a:pt x="125453" y="159292"/>
                  <a:pt x="119063" y="157162"/>
                </a:cubicBezTo>
                <a:lnTo>
                  <a:pt x="90488" y="166687"/>
                </a:lnTo>
                <a:cubicBezTo>
                  <a:pt x="87313" y="171450"/>
                  <a:pt x="85433" y="177399"/>
                  <a:pt x="80963" y="180975"/>
                </a:cubicBezTo>
                <a:cubicBezTo>
                  <a:pt x="77043" y="184111"/>
                  <a:pt x="71165" y="183492"/>
                  <a:pt x="66675" y="185737"/>
                </a:cubicBezTo>
                <a:cubicBezTo>
                  <a:pt x="33784" y="202182"/>
                  <a:pt x="61882" y="192889"/>
                  <a:pt x="71438" y="190500"/>
                </a:cubicBezTo>
                <a:cubicBezTo>
                  <a:pt x="79375" y="185737"/>
                  <a:pt x="86971" y="180352"/>
                  <a:pt x="95250" y="176212"/>
                </a:cubicBezTo>
                <a:cubicBezTo>
                  <a:pt x="99740" y="173967"/>
                  <a:pt x="105048" y="173695"/>
                  <a:pt x="109538" y="171450"/>
                </a:cubicBezTo>
                <a:cubicBezTo>
                  <a:pt x="122323" y="165058"/>
                  <a:pt x="141237" y="152444"/>
                  <a:pt x="152400" y="142875"/>
                </a:cubicBezTo>
                <a:cubicBezTo>
                  <a:pt x="157514" y="138492"/>
                  <a:pt x="161925" y="133350"/>
                  <a:pt x="166688" y="128587"/>
                </a:cubicBezTo>
                <a:cubicBezTo>
                  <a:pt x="168275" y="123825"/>
                  <a:pt x="173314" y="118961"/>
                  <a:pt x="171450" y="114300"/>
                </a:cubicBezTo>
                <a:cubicBezTo>
                  <a:pt x="169324" y="108986"/>
                  <a:pt x="162867" y="105250"/>
                  <a:pt x="157163" y="104775"/>
                </a:cubicBezTo>
                <a:cubicBezTo>
                  <a:pt x="141187" y="103444"/>
                  <a:pt x="108727" y="110652"/>
                  <a:pt x="90488" y="114300"/>
                </a:cubicBezTo>
                <a:cubicBezTo>
                  <a:pt x="85725" y="117475"/>
                  <a:pt x="80858" y="120498"/>
                  <a:pt x="76200" y="123825"/>
                </a:cubicBezTo>
                <a:cubicBezTo>
                  <a:pt x="69741" y="128438"/>
                  <a:pt x="63754" y="133709"/>
                  <a:pt x="57150" y="138112"/>
                </a:cubicBezTo>
                <a:cubicBezTo>
                  <a:pt x="49448" y="143247"/>
                  <a:pt x="41275" y="147637"/>
                  <a:pt x="33338" y="152400"/>
                </a:cubicBezTo>
                <a:cubicBezTo>
                  <a:pt x="36513" y="157162"/>
                  <a:pt x="37217" y="165746"/>
                  <a:pt x="42863" y="166687"/>
                </a:cubicBezTo>
                <a:cubicBezTo>
                  <a:pt x="58600" y="169310"/>
                  <a:pt x="74657" y="163904"/>
                  <a:pt x="90488" y="161925"/>
                </a:cubicBezTo>
                <a:cubicBezTo>
                  <a:pt x="100070" y="160727"/>
                  <a:pt x="109637" y="159257"/>
                  <a:pt x="119063" y="157162"/>
                </a:cubicBezTo>
                <a:cubicBezTo>
                  <a:pt x="127464" y="155295"/>
                  <a:pt x="152525" y="144730"/>
                  <a:pt x="157163" y="142875"/>
                </a:cubicBezTo>
                <a:cubicBezTo>
                  <a:pt x="161925" y="138112"/>
                  <a:pt x="169600" y="135063"/>
                  <a:pt x="171450" y="128587"/>
                </a:cubicBezTo>
                <a:cubicBezTo>
                  <a:pt x="173248" y="122293"/>
                  <a:pt x="173003" y="111259"/>
                  <a:pt x="166688" y="109537"/>
                </a:cubicBezTo>
                <a:cubicBezTo>
                  <a:pt x="151296" y="105339"/>
                  <a:pt x="134938" y="112712"/>
                  <a:pt x="119063" y="114300"/>
                </a:cubicBezTo>
                <a:cubicBezTo>
                  <a:pt x="95185" y="132208"/>
                  <a:pt x="80079" y="140732"/>
                  <a:pt x="61913" y="161925"/>
                </a:cubicBezTo>
                <a:cubicBezTo>
                  <a:pt x="61544" y="162356"/>
                  <a:pt x="43725" y="186600"/>
                  <a:pt x="47625" y="190500"/>
                </a:cubicBezTo>
                <a:cubicBezTo>
                  <a:pt x="51175" y="194050"/>
                  <a:pt x="57150" y="187325"/>
                  <a:pt x="61913" y="185737"/>
                </a:cubicBezTo>
                <a:cubicBezTo>
                  <a:pt x="65088" y="180975"/>
                  <a:pt x="67041" y="175114"/>
                  <a:pt x="71438" y="171450"/>
                </a:cubicBezTo>
                <a:cubicBezTo>
                  <a:pt x="76892" y="166905"/>
                  <a:pt x="84581" y="165863"/>
                  <a:pt x="90488" y="161925"/>
                </a:cubicBezTo>
                <a:cubicBezTo>
                  <a:pt x="98946" y="156287"/>
                  <a:pt x="107112" y="150063"/>
                  <a:pt x="114300" y="142875"/>
                </a:cubicBezTo>
                <a:cubicBezTo>
                  <a:pt x="118347" y="138827"/>
                  <a:pt x="119778" y="132634"/>
                  <a:pt x="123825" y="128587"/>
                </a:cubicBezTo>
                <a:cubicBezTo>
                  <a:pt x="127872" y="124540"/>
                  <a:pt x="143543" y="117252"/>
                  <a:pt x="138113" y="119062"/>
                </a:cubicBezTo>
                <a:cubicBezTo>
                  <a:pt x="131756" y="121181"/>
                  <a:pt x="103705" y="135359"/>
                  <a:pt x="95250" y="142875"/>
                </a:cubicBezTo>
                <a:cubicBezTo>
                  <a:pt x="85182" y="151824"/>
                  <a:pt x="54168" y="176453"/>
                  <a:pt x="66675" y="171450"/>
                </a:cubicBezTo>
                <a:cubicBezTo>
                  <a:pt x="74613" y="168275"/>
                  <a:pt x="83015" y="166077"/>
                  <a:pt x="90488" y="161925"/>
                </a:cubicBezTo>
                <a:cubicBezTo>
                  <a:pt x="100273" y="156489"/>
                  <a:pt x="116358" y="142310"/>
                  <a:pt x="123825" y="133350"/>
                </a:cubicBezTo>
                <a:cubicBezTo>
                  <a:pt x="127489" y="128953"/>
                  <a:pt x="130175" y="123825"/>
                  <a:pt x="133350" y="119062"/>
                </a:cubicBezTo>
                <a:cubicBezTo>
                  <a:pt x="131763" y="111125"/>
                  <a:pt x="136601" y="96395"/>
                  <a:pt x="128588" y="95250"/>
                </a:cubicBezTo>
                <a:cubicBezTo>
                  <a:pt x="117255" y="93631"/>
                  <a:pt x="100013" y="114300"/>
                  <a:pt x="100013" y="114300"/>
                </a:cubicBezTo>
                <a:cubicBezTo>
                  <a:pt x="96838" y="119062"/>
                  <a:pt x="94535" y="124540"/>
                  <a:pt x="90488" y="128587"/>
                </a:cubicBezTo>
                <a:cubicBezTo>
                  <a:pt x="86440" y="132634"/>
                  <a:pt x="79527" y="133454"/>
                  <a:pt x="76200" y="138112"/>
                </a:cubicBezTo>
                <a:cubicBezTo>
                  <a:pt x="71231" y="145069"/>
                  <a:pt x="69677" y="153920"/>
                  <a:pt x="66675" y="161925"/>
                </a:cubicBezTo>
                <a:cubicBezTo>
                  <a:pt x="64912" y="166625"/>
                  <a:pt x="58363" y="172662"/>
                  <a:pt x="61913" y="176212"/>
                </a:cubicBezTo>
                <a:cubicBezTo>
                  <a:pt x="65463" y="179762"/>
                  <a:pt x="71438" y="173037"/>
                  <a:pt x="76200" y="171450"/>
                </a:cubicBezTo>
                <a:cubicBezTo>
                  <a:pt x="96288" y="144667"/>
                  <a:pt x="87019" y="162160"/>
                  <a:pt x="95250" y="133350"/>
                </a:cubicBezTo>
                <a:cubicBezTo>
                  <a:pt x="96629" y="128523"/>
                  <a:pt x="104965" y="119887"/>
                  <a:pt x="100013" y="119062"/>
                </a:cubicBezTo>
                <a:cubicBezTo>
                  <a:pt x="88613" y="117162"/>
                  <a:pt x="77788" y="125412"/>
                  <a:pt x="66675" y="128587"/>
                </a:cubicBezTo>
                <a:cubicBezTo>
                  <a:pt x="58738" y="134937"/>
                  <a:pt x="50995" y="141538"/>
                  <a:pt x="42863" y="147637"/>
                </a:cubicBezTo>
                <a:cubicBezTo>
                  <a:pt x="41067" y="148984"/>
                  <a:pt x="45700" y="144030"/>
                  <a:pt x="47625" y="142875"/>
                </a:cubicBezTo>
                <a:lnTo>
                  <a:pt x="71438" y="128587"/>
                </a:lnTo>
                <a:cubicBezTo>
                  <a:pt x="74613" y="123825"/>
                  <a:pt x="86516" y="115688"/>
                  <a:pt x="80963" y="114300"/>
                </a:cubicBezTo>
                <a:cubicBezTo>
                  <a:pt x="71222" y="111865"/>
                  <a:pt x="52388" y="123825"/>
                  <a:pt x="52388" y="123825"/>
                </a:cubicBezTo>
                <a:cubicBezTo>
                  <a:pt x="49213" y="128587"/>
                  <a:pt x="47332" y="134536"/>
                  <a:pt x="42863" y="138112"/>
                </a:cubicBezTo>
                <a:cubicBezTo>
                  <a:pt x="38943" y="141248"/>
                  <a:pt x="33065" y="140630"/>
                  <a:pt x="28575" y="142875"/>
                </a:cubicBezTo>
                <a:cubicBezTo>
                  <a:pt x="-8347" y="161336"/>
                  <a:pt x="35907" y="145195"/>
                  <a:pt x="0" y="157162"/>
                </a:cubicBezTo>
                <a:cubicBezTo>
                  <a:pt x="4763" y="152400"/>
                  <a:pt x="8684" y="146611"/>
                  <a:pt x="14288" y="142875"/>
                </a:cubicBezTo>
                <a:cubicBezTo>
                  <a:pt x="18465" y="140090"/>
                  <a:pt x="24655" y="141248"/>
                  <a:pt x="28575" y="138112"/>
                </a:cubicBezTo>
                <a:cubicBezTo>
                  <a:pt x="33044" y="134536"/>
                  <a:pt x="35775" y="129055"/>
                  <a:pt x="38100" y="123825"/>
                </a:cubicBezTo>
                <a:cubicBezTo>
                  <a:pt x="42178" y="114650"/>
                  <a:pt x="38100" y="98425"/>
                  <a:pt x="47625" y="95250"/>
                </a:cubicBezTo>
                <a:lnTo>
                  <a:pt x="61913" y="90487"/>
                </a:lnTo>
                <a:cubicBezTo>
                  <a:pt x="66675" y="85725"/>
                  <a:pt x="70596" y="79936"/>
                  <a:pt x="76200" y="76200"/>
                </a:cubicBezTo>
                <a:cubicBezTo>
                  <a:pt x="80377" y="73415"/>
                  <a:pt x="86568" y="74573"/>
                  <a:pt x="90488" y="71437"/>
                </a:cubicBezTo>
                <a:cubicBezTo>
                  <a:pt x="94957" y="67861"/>
                  <a:pt x="95544" y="60726"/>
                  <a:pt x="100013" y="57150"/>
                </a:cubicBezTo>
                <a:cubicBezTo>
                  <a:pt x="103933" y="54014"/>
                  <a:pt x="109912" y="54825"/>
                  <a:pt x="114300" y="52387"/>
                </a:cubicBezTo>
                <a:cubicBezTo>
                  <a:pt x="124307" y="46827"/>
                  <a:pt x="133350" y="39687"/>
                  <a:pt x="142875" y="33337"/>
                </a:cubicBezTo>
                <a:cubicBezTo>
                  <a:pt x="147638" y="30162"/>
                  <a:pt x="162593" y="22002"/>
                  <a:pt x="157163" y="23812"/>
                </a:cubicBezTo>
                <a:cubicBezTo>
                  <a:pt x="137445" y="30385"/>
                  <a:pt x="147052" y="25790"/>
                  <a:pt x="128588" y="38100"/>
                </a:cubicBezTo>
                <a:cubicBezTo>
                  <a:pt x="122238" y="47625"/>
                  <a:pt x="113158" y="55815"/>
                  <a:pt x="109538" y="66675"/>
                </a:cubicBezTo>
                <a:cubicBezTo>
                  <a:pt x="106363" y="76200"/>
                  <a:pt x="108367" y="89681"/>
                  <a:pt x="100013" y="95250"/>
                </a:cubicBezTo>
                <a:lnTo>
                  <a:pt x="71438" y="114300"/>
                </a:lnTo>
                <a:lnTo>
                  <a:pt x="57150" y="123825"/>
                </a:lnTo>
                <a:cubicBezTo>
                  <a:pt x="53975" y="128587"/>
                  <a:pt x="42505" y="135553"/>
                  <a:pt x="47625" y="138112"/>
                </a:cubicBezTo>
                <a:cubicBezTo>
                  <a:pt x="51799" y="140199"/>
                  <a:pt x="76889" y="121099"/>
                  <a:pt x="80963" y="119062"/>
                </a:cubicBezTo>
                <a:cubicBezTo>
                  <a:pt x="92471" y="113308"/>
                  <a:pt x="102101" y="114112"/>
                  <a:pt x="114300" y="109537"/>
                </a:cubicBezTo>
                <a:cubicBezTo>
                  <a:pt x="120947" y="107044"/>
                  <a:pt x="126824" y="102809"/>
                  <a:pt x="133350" y="100012"/>
                </a:cubicBezTo>
                <a:cubicBezTo>
                  <a:pt x="137964" y="98035"/>
                  <a:pt x="142875" y="96837"/>
                  <a:pt x="147638" y="95250"/>
                </a:cubicBezTo>
                <a:cubicBezTo>
                  <a:pt x="147638" y="95250"/>
                  <a:pt x="142875" y="114557"/>
                  <a:pt x="142875" y="109537"/>
                </a:cubicBezTo>
                <a:cubicBezTo>
                  <a:pt x="142875" y="102992"/>
                  <a:pt x="146050" y="96837"/>
                  <a:pt x="147638" y="90487"/>
                </a:cubicBezTo>
                <a:cubicBezTo>
                  <a:pt x="144760" y="76100"/>
                  <a:pt x="148165" y="55827"/>
                  <a:pt x="123825" y="61912"/>
                </a:cubicBezTo>
                <a:cubicBezTo>
                  <a:pt x="110050" y="65356"/>
                  <a:pt x="85725" y="80962"/>
                  <a:pt x="85725" y="80962"/>
                </a:cubicBezTo>
                <a:cubicBezTo>
                  <a:pt x="77144" y="89543"/>
                  <a:pt x="66885" y="97935"/>
                  <a:pt x="61913" y="109537"/>
                </a:cubicBezTo>
                <a:cubicBezTo>
                  <a:pt x="59335" y="115553"/>
                  <a:pt x="59728" y="122571"/>
                  <a:pt x="57150" y="128587"/>
                </a:cubicBezTo>
                <a:cubicBezTo>
                  <a:pt x="50800" y="143404"/>
                  <a:pt x="46038" y="143933"/>
                  <a:pt x="33338" y="152400"/>
                </a:cubicBezTo>
                <a:cubicBezTo>
                  <a:pt x="30163" y="157162"/>
                  <a:pt x="29537" y="166687"/>
                  <a:pt x="23813" y="166687"/>
                </a:cubicBezTo>
                <a:cubicBezTo>
                  <a:pt x="18793" y="166687"/>
                  <a:pt x="25790" y="156577"/>
                  <a:pt x="28575" y="152400"/>
                </a:cubicBezTo>
                <a:cubicBezTo>
                  <a:pt x="32311" y="146796"/>
                  <a:pt x="38551" y="143286"/>
                  <a:pt x="42863" y="138112"/>
                </a:cubicBezTo>
                <a:cubicBezTo>
                  <a:pt x="46527" y="133715"/>
                  <a:pt x="47919" y="127401"/>
                  <a:pt x="52388" y="123825"/>
                </a:cubicBezTo>
                <a:cubicBezTo>
                  <a:pt x="56308" y="120689"/>
                  <a:pt x="62185" y="121307"/>
                  <a:pt x="66675" y="119062"/>
                </a:cubicBezTo>
                <a:cubicBezTo>
                  <a:pt x="71795" y="116502"/>
                  <a:pt x="76200" y="112712"/>
                  <a:pt x="80963" y="109537"/>
                </a:cubicBezTo>
                <a:cubicBezTo>
                  <a:pt x="92930" y="73634"/>
                  <a:pt x="76789" y="117883"/>
                  <a:pt x="95250" y="80962"/>
                </a:cubicBezTo>
                <a:cubicBezTo>
                  <a:pt x="97495" y="76472"/>
                  <a:pt x="96463" y="70225"/>
                  <a:pt x="100013" y="66675"/>
                </a:cubicBezTo>
                <a:cubicBezTo>
                  <a:pt x="108108" y="58580"/>
                  <a:pt x="128588" y="47625"/>
                  <a:pt x="128588" y="47625"/>
                </a:cubicBezTo>
                <a:cubicBezTo>
                  <a:pt x="130175" y="42862"/>
                  <a:pt x="129800" y="36887"/>
                  <a:pt x="133350" y="33337"/>
                </a:cubicBezTo>
                <a:cubicBezTo>
                  <a:pt x="171396" y="-4710"/>
                  <a:pt x="167744" y="15171"/>
                  <a:pt x="147638" y="28575"/>
                </a:cubicBezTo>
                <a:cubicBezTo>
                  <a:pt x="143461" y="31360"/>
                  <a:pt x="138113" y="31750"/>
                  <a:pt x="133350" y="33337"/>
                </a:cubicBezTo>
                <a:cubicBezTo>
                  <a:pt x="126322" y="43880"/>
                  <a:pt x="120539" y="54578"/>
                  <a:pt x="109538" y="61912"/>
                </a:cubicBezTo>
                <a:cubicBezTo>
                  <a:pt x="105361" y="64697"/>
                  <a:pt x="100013" y="65087"/>
                  <a:pt x="95250" y="66675"/>
                </a:cubicBezTo>
                <a:cubicBezTo>
                  <a:pt x="90488" y="71437"/>
                  <a:pt x="86567" y="77226"/>
                  <a:pt x="80963" y="80962"/>
                </a:cubicBezTo>
                <a:cubicBezTo>
                  <a:pt x="76786" y="83747"/>
                  <a:pt x="71064" y="83287"/>
                  <a:pt x="66675" y="85725"/>
                </a:cubicBezTo>
                <a:cubicBezTo>
                  <a:pt x="17546" y="113019"/>
                  <a:pt x="34422" y="106001"/>
                  <a:pt x="52388" y="100012"/>
                </a:cubicBezTo>
                <a:cubicBezTo>
                  <a:pt x="79685" y="59068"/>
                  <a:pt x="43338" y="107252"/>
                  <a:pt x="76200" y="80962"/>
                </a:cubicBezTo>
                <a:cubicBezTo>
                  <a:pt x="80669" y="77386"/>
                  <a:pt x="81678" y="70722"/>
                  <a:pt x="85725" y="66675"/>
                </a:cubicBezTo>
                <a:cubicBezTo>
                  <a:pt x="89773" y="62628"/>
                  <a:pt x="95616" y="60814"/>
                  <a:pt x="100013" y="57150"/>
                </a:cubicBezTo>
                <a:cubicBezTo>
                  <a:pt x="105187" y="52838"/>
                  <a:pt x="109126" y="47174"/>
                  <a:pt x="114300" y="42862"/>
                </a:cubicBezTo>
                <a:cubicBezTo>
                  <a:pt x="118697" y="39198"/>
                  <a:pt x="128588" y="27613"/>
                  <a:pt x="128588" y="33337"/>
                </a:cubicBezTo>
                <a:cubicBezTo>
                  <a:pt x="128588" y="40072"/>
                  <a:pt x="119617" y="43490"/>
                  <a:pt x="114300" y="47625"/>
                </a:cubicBezTo>
                <a:cubicBezTo>
                  <a:pt x="105264" y="54653"/>
                  <a:pt x="85725" y="66675"/>
                  <a:pt x="85725" y="66675"/>
                </a:cubicBezTo>
                <a:cubicBezTo>
                  <a:pt x="82550" y="71437"/>
                  <a:pt x="79864" y="76565"/>
                  <a:pt x="76200" y="80962"/>
                </a:cubicBezTo>
                <a:cubicBezTo>
                  <a:pt x="64740" y="94715"/>
                  <a:pt x="50468" y="102881"/>
                  <a:pt x="76200" y="85725"/>
                </a:cubicBezTo>
                <a:cubicBezTo>
                  <a:pt x="81163" y="70836"/>
                  <a:pt x="85977" y="52220"/>
                  <a:pt x="100013" y="42862"/>
                </a:cubicBezTo>
                <a:lnTo>
                  <a:pt x="114300" y="33337"/>
                </a:lnTo>
                <a:cubicBezTo>
                  <a:pt x="119993" y="24798"/>
                  <a:pt x="136716" y="-4215"/>
                  <a:pt x="119063" y="42862"/>
                </a:cubicBezTo>
                <a:cubicBezTo>
                  <a:pt x="113771" y="56974"/>
                  <a:pt x="106893" y="58914"/>
                  <a:pt x="95250" y="66675"/>
                </a:cubicBezTo>
                <a:cubicBezTo>
                  <a:pt x="92075" y="71437"/>
                  <a:pt x="90033" y="77193"/>
                  <a:pt x="85725" y="80962"/>
                </a:cubicBezTo>
                <a:cubicBezTo>
                  <a:pt x="77110" y="88500"/>
                  <a:pt x="57150" y="100012"/>
                  <a:pt x="57150" y="100012"/>
                </a:cubicBezTo>
                <a:cubicBezTo>
                  <a:pt x="53975" y="104775"/>
                  <a:pt x="51672" y="110252"/>
                  <a:pt x="47625" y="114300"/>
                </a:cubicBezTo>
                <a:cubicBezTo>
                  <a:pt x="43578" y="118347"/>
                  <a:pt x="37385" y="127872"/>
                  <a:pt x="33338" y="123825"/>
                </a:cubicBezTo>
                <a:cubicBezTo>
                  <a:pt x="28710" y="119197"/>
                  <a:pt x="35173" y="110629"/>
                  <a:pt x="38100" y="104775"/>
                </a:cubicBezTo>
                <a:cubicBezTo>
                  <a:pt x="43219" y="94536"/>
                  <a:pt x="50800" y="85725"/>
                  <a:pt x="57150" y="76200"/>
                </a:cubicBezTo>
                <a:cubicBezTo>
                  <a:pt x="60325" y="71437"/>
                  <a:pt x="61912" y="65087"/>
                  <a:pt x="66675" y="61912"/>
                </a:cubicBezTo>
                <a:lnTo>
                  <a:pt x="80963" y="52387"/>
                </a:lnTo>
                <a:cubicBezTo>
                  <a:pt x="96838" y="28575"/>
                  <a:pt x="85725" y="41275"/>
                  <a:pt x="119063" y="19050"/>
                </a:cubicBezTo>
                <a:lnTo>
                  <a:pt x="133350" y="9525"/>
                </a:lnTo>
                <a:lnTo>
                  <a:pt x="147638" y="0"/>
                </a:lnTo>
                <a:cubicBezTo>
                  <a:pt x="157326" y="48443"/>
                  <a:pt x="162871" y="66325"/>
                  <a:pt x="147638" y="133350"/>
                </a:cubicBezTo>
                <a:cubicBezTo>
                  <a:pt x="146187" y="139733"/>
                  <a:pt x="134938" y="130175"/>
                  <a:pt x="128588" y="128587"/>
                </a:cubicBezTo>
                <a:cubicBezTo>
                  <a:pt x="123825" y="117475"/>
                  <a:pt x="118790" y="106475"/>
                  <a:pt x="114300" y="95250"/>
                </a:cubicBezTo>
                <a:cubicBezTo>
                  <a:pt x="109748" y="83870"/>
                  <a:pt x="107783" y="73944"/>
                  <a:pt x="104775" y="61912"/>
                </a:cubicBezTo>
                <a:cubicBezTo>
                  <a:pt x="103188" y="79375"/>
                  <a:pt x="102493" y="96942"/>
                  <a:pt x="100013" y="114300"/>
                </a:cubicBezTo>
                <a:cubicBezTo>
                  <a:pt x="98221" y="126846"/>
                  <a:pt x="87014" y="140940"/>
                  <a:pt x="104775" y="114300"/>
                </a:cubicBezTo>
                <a:cubicBezTo>
                  <a:pt x="106363" y="122237"/>
                  <a:pt x="102022" y="135106"/>
                  <a:pt x="109538" y="138112"/>
                </a:cubicBezTo>
                <a:cubicBezTo>
                  <a:pt x="116908" y="141060"/>
                  <a:pt x="124185" y="130429"/>
                  <a:pt x="128588" y="123825"/>
                </a:cubicBezTo>
                <a:cubicBezTo>
                  <a:pt x="134157" y="115471"/>
                  <a:pt x="138113" y="95250"/>
                  <a:pt x="138113" y="95250"/>
                </a:cubicBezTo>
                <a:cubicBezTo>
                  <a:pt x="136525" y="84137"/>
                  <a:pt x="141288" y="69850"/>
                  <a:pt x="133350" y="61912"/>
                </a:cubicBezTo>
                <a:cubicBezTo>
                  <a:pt x="127626" y="56188"/>
                  <a:pt x="127855" y="77663"/>
                  <a:pt x="128588" y="85725"/>
                </a:cubicBezTo>
                <a:cubicBezTo>
                  <a:pt x="129497" y="95724"/>
                  <a:pt x="133623" y="105320"/>
                  <a:pt x="138113" y="114300"/>
                </a:cubicBezTo>
                <a:cubicBezTo>
                  <a:pt x="141663" y="121399"/>
                  <a:pt x="147173" y="127376"/>
                  <a:pt x="152400" y="133350"/>
                </a:cubicBezTo>
                <a:cubicBezTo>
                  <a:pt x="168568" y="151828"/>
                  <a:pt x="168395" y="150363"/>
                  <a:pt x="185738" y="161925"/>
                </a:cubicBezTo>
                <a:cubicBezTo>
                  <a:pt x="184150" y="136525"/>
                  <a:pt x="186496" y="110569"/>
                  <a:pt x="180975" y="85725"/>
                </a:cubicBezTo>
                <a:cubicBezTo>
                  <a:pt x="179733" y="80138"/>
                  <a:pt x="172301" y="75078"/>
                  <a:pt x="166688" y="76200"/>
                </a:cubicBezTo>
                <a:cubicBezTo>
                  <a:pt x="160094" y="77519"/>
                  <a:pt x="153960" y="100096"/>
                  <a:pt x="152400" y="104775"/>
                </a:cubicBezTo>
                <a:cubicBezTo>
                  <a:pt x="153988" y="125412"/>
                  <a:pt x="154877" y="146115"/>
                  <a:pt x="157163" y="166687"/>
                </a:cubicBezTo>
                <a:cubicBezTo>
                  <a:pt x="158057" y="174732"/>
                  <a:pt x="158305" y="183260"/>
                  <a:pt x="161925" y="190500"/>
                </a:cubicBezTo>
                <a:cubicBezTo>
                  <a:pt x="164937" y="196524"/>
                  <a:pt x="171450" y="200025"/>
                  <a:pt x="176213" y="204787"/>
                </a:cubicBezTo>
                <a:cubicBezTo>
                  <a:pt x="188943" y="179327"/>
                  <a:pt x="187603" y="191753"/>
                  <a:pt x="180975" y="161925"/>
                </a:cubicBezTo>
                <a:cubicBezTo>
                  <a:pt x="179555" y="155535"/>
                  <a:pt x="180302" y="147986"/>
                  <a:pt x="176213" y="142875"/>
                </a:cubicBezTo>
                <a:cubicBezTo>
                  <a:pt x="173077" y="138955"/>
                  <a:pt x="166688" y="139700"/>
                  <a:pt x="161925" y="138112"/>
                </a:cubicBezTo>
                <a:cubicBezTo>
                  <a:pt x="158750" y="142875"/>
                  <a:pt x="152717" y="146685"/>
                  <a:pt x="152400" y="152400"/>
                </a:cubicBezTo>
                <a:cubicBezTo>
                  <a:pt x="152014" y="159350"/>
                  <a:pt x="150771" y="215815"/>
                  <a:pt x="161925" y="238125"/>
                </a:cubicBezTo>
                <a:cubicBezTo>
                  <a:pt x="164485" y="243244"/>
                  <a:pt x="168275" y="247650"/>
                  <a:pt x="171450" y="252412"/>
                </a:cubicBezTo>
                <a:cubicBezTo>
                  <a:pt x="176213" y="250825"/>
                  <a:pt x="182188" y="244100"/>
                  <a:pt x="185738" y="247650"/>
                </a:cubicBezTo>
                <a:cubicBezTo>
                  <a:pt x="189288" y="251200"/>
                  <a:pt x="183760" y="257760"/>
                  <a:pt x="180975" y="261937"/>
                </a:cubicBezTo>
                <a:cubicBezTo>
                  <a:pt x="173639" y="272940"/>
                  <a:pt x="162945" y="278720"/>
                  <a:pt x="152400" y="285750"/>
                </a:cubicBezTo>
                <a:cubicBezTo>
                  <a:pt x="153885" y="293176"/>
                  <a:pt x="161111" y="334419"/>
                  <a:pt x="166688" y="338137"/>
                </a:cubicBezTo>
                <a:lnTo>
                  <a:pt x="180975" y="347662"/>
                </a:lnTo>
                <a:lnTo>
                  <a:pt x="209550" y="338137"/>
                </a:lnTo>
                <a:cubicBezTo>
                  <a:pt x="214313" y="336550"/>
                  <a:pt x="218857" y="333998"/>
                  <a:pt x="223838" y="333375"/>
                </a:cubicBezTo>
                <a:lnTo>
                  <a:pt x="261938" y="328612"/>
                </a:lnTo>
                <a:lnTo>
                  <a:pt x="304800" y="314325"/>
                </a:lnTo>
                <a:lnTo>
                  <a:pt x="319088" y="309562"/>
                </a:lnTo>
                <a:lnTo>
                  <a:pt x="333375" y="304800"/>
                </a:lnTo>
                <a:cubicBezTo>
                  <a:pt x="298556" y="328013"/>
                  <a:pt x="332553" y="309562"/>
                  <a:pt x="252413" y="309562"/>
                </a:cubicBezTo>
                <a:cubicBezTo>
                  <a:pt x="247393" y="309562"/>
                  <a:pt x="271720" y="314325"/>
                  <a:pt x="266700" y="314325"/>
                </a:cubicBezTo>
                <a:cubicBezTo>
                  <a:pt x="252325" y="314325"/>
                  <a:pt x="238125" y="311150"/>
                  <a:pt x="223838" y="309562"/>
                </a:cubicBezTo>
                <a:cubicBezTo>
                  <a:pt x="210693" y="270128"/>
                  <a:pt x="219882" y="289340"/>
                  <a:pt x="195263" y="252412"/>
                </a:cubicBezTo>
                <a:cubicBezTo>
                  <a:pt x="192088" y="247650"/>
                  <a:pt x="190500" y="241300"/>
                  <a:pt x="185738" y="238125"/>
                </a:cubicBezTo>
                <a:lnTo>
                  <a:pt x="171450" y="228600"/>
                </a:lnTo>
                <a:cubicBezTo>
                  <a:pt x="159434" y="210576"/>
                  <a:pt x="165972" y="218359"/>
                  <a:pt x="152400" y="204787"/>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42"/>
          <p:cNvSpPr/>
          <p:nvPr/>
        </p:nvSpPr>
        <p:spPr>
          <a:xfrm>
            <a:off x="7708900" y="3099391"/>
            <a:ext cx="19050" cy="72434"/>
          </a:xfrm>
          <a:custGeom>
            <a:avLst/>
            <a:gdLst>
              <a:gd name="connsiteX0" fmla="*/ 0 w 19050"/>
              <a:gd name="connsiteY0" fmla="*/ 72434 h 72434"/>
              <a:gd name="connsiteX1" fmla="*/ 4762 w 19050"/>
              <a:gd name="connsiteY1" fmla="*/ 15284 h 72434"/>
              <a:gd name="connsiteX2" fmla="*/ 9525 w 19050"/>
              <a:gd name="connsiteY2" fmla="*/ 997 h 72434"/>
              <a:gd name="connsiteX3" fmla="*/ 19050 w 19050"/>
              <a:gd name="connsiteY3" fmla="*/ 997 h 72434"/>
            </a:gdLst>
            <a:ahLst/>
            <a:cxnLst>
              <a:cxn ang="0">
                <a:pos x="connsiteX0" y="connsiteY0"/>
              </a:cxn>
              <a:cxn ang="0">
                <a:pos x="connsiteX1" y="connsiteY1"/>
              </a:cxn>
              <a:cxn ang="0">
                <a:pos x="connsiteX2" y="connsiteY2"/>
              </a:cxn>
              <a:cxn ang="0">
                <a:pos x="connsiteX3" y="connsiteY3"/>
              </a:cxn>
            </a:cxnLst>
            <a:rect l="l" t="t" r="r" b="b"/>
            <a:pathLst>
              <a:path w="19050" h="72434">
                <a:moveTo>
                  <a:pt x="0" y="72434"/>
                </a:moveTo>
                <a:cubicBezTo>
                  <a:pt x="1587" y="53384"/>
                  <a:pt x="2236" y="34232"/>
                  <a:pt x="4762" y="15284"/>
                </a:cubicBezTo>
                <a:cubicBezTo>
                  <a:pt x="5425" y="10308"/>
                  <a:pt x="5975" y="4547"/>
                  <a:pt x="9525" y="997"/>
                </a:cubicBezTo>
                <a:cubicBezTo>
                  <a:pt x="11770" y="-1248"/>
                  <a:pt x="15875" y="997"/>
                  <a:pt x="19050" y="997"/>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Arc 45"/>
          <p:cNvSpPr/>
          <p:nvPr/>
        </p:nvSpPr>
        <p:spPr>
          <a:xfrm rot="1675680">
            <a:off x="7500402" y="1825291"/>
            <a:ext cx="1600200" cy="1820013"/>
          </a:xfrm>
          <a:prstGeom prst="arc">
            <a:avLst>
              <a:gd name="adj1" fmla="val 17260122"/>
              <a:gd name="adj2" fmla="val 4226966"/>
            </a:avLst>
          </a:prstGeom>
          <a:ln w="196850" cmpd="sng">
            <a:solidFill>
              <a:schemeClr val="accent1"/>
            </a:solidFill>
            <a:headEnd type="none" w="med" len="med"/>
            <a:tailEnd type="none" w="lg"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dirty="0"/>
          </a:p>
        </p:txBody>
      </p:sp>
      <p:sp>
        <p:nvSpPr>
          <p:cNvPr id="49" name="Isosceles Triangle 48"/>
          <p:cNvSpPr/>
          <p:nvPr/>
        </p:nvSpPr>
        <p:spPr>
          <a:xfrm rot="16200000">
            <a:off x="7970849" y="3554814"/>
            <a:ext cx="382976" cy="131349"/>
          </a:xfrm>
          <a:prstGeom prst="triangle">
            <a:avLst>
              <a:gd name="adj" fmla="val 48272"/>
            </a:avLst>
          </a:prstGeom>
          <a:ln w="12700">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73095" y="1862435"/>
            <a:ext cx="2971800" cy="923330"/>
          </a:xfrm>
          <a:prstGeom prst="rect">
            <a:avLst/>
          </a:prstGeom>
          <a:noFill/>
          <a:ln w="38100">
            <a:solidFill>
              <a:srgbClr val="6954B8"/>
            </a:solidFill>
          </a:ln>
        </p:spPr>
        <p:txBody>
          <a:bodyPr wrap="square" rtlCol="0">
            <a:spAutoFit/>
          </a:bodyPr>
          <a:lstStyle/>
          <a:p>
            <a:pPr marL="285750" indent="-285750">
              <a:buFont typeface="Arial" panose="020B0604020202020204" pitchFamily="34" charset="0"/>
              <a:buChar char="•"/>
            </a:pPr>
            <a:r>
              <a:rPr lang="en-US" b="1" dirty="0">
                <a:solidFill>
                  <a:srgbClr val="6954B8"/>
                </a:solidFill>
              </a:rPr>
              <a:t>What is Needed?</a:t>
            </a:r>
          </a:p>
          <a:p>
            <a:pPr marL="285750" indent="-285750">
              <a:buFont typeface="Arial" panose="020B0604020202020204" pitchFamily="34" charset="0"/>
              <a:buChar char="•"/>
            </a:pPr>
            <a:r>
              <a:rPr lang="en-US" b="1" dirty="0">
                <a:solidFill>
                  <a:srgbClr val="6954B8"/>
                </a:solidFill>
              </a:rPr>
              <a:t>How will this Change Existing Culture?</a:t>
            </a:r>
          </a:p>
        </p:txBody>
      </p:sp>
    </p:spTree>
    <p:extLst>
      <p:ext uri="{BB962C8B-B14F-4D97-AF65-F5344CB8AC3E}">
        <p14:creationId xmlns:p14="http://schemas.microsoft.com/office/powerpoint/2010/main" val="19640271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9938" y="816165"/>
            <a:ext cx="5943600" cy="830997"/>
          </a:xfrm>
          <a:prstGeom prst="rect">
            <a:avLst/>
          </a:prstGeom>
        </p:spPr>
        <p:txBody>
          <a:bodyPr wrap="square">
            <a:spAutoFit/>
          </a:bodyPr>
          <a:lstStyle/>
          <a:p>
            <a:r>
              <a:rPr lang="en-US" sz="48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Segoe UI" panose="020B0502040204020203" pitchFamily="34" charset="0"/>
                <a:ea typeface="Segoe UI" panose="020B0502040204020203" pitchFamily="34" charset="0"/>
                <a:cs typeface="Segoe UI" panose="020B0502040204020203" pitchFamily="34" charset="0"/>
              </a:rPr>
              <a:t>infrastructure</a:t>
            </a:r>
            <a:endParaRPr lang="en-US" sz="4800" dirty="0">
              <a:effectLst>
                <a:reflection blurRad="12700" stA="50000" endPos="50000" dist="5000" dir="5400000" sy="-100000" rotWithShape="0"/>
              </a:effectLst>
            </a:endParaRPr>
          </a:p>
        </p:txBody>
      </p:sp>
      <p:sp>
        <p:nvSpPr>
          <p:cNvPr id="3" name="TextBox 2"/>
          <p:cNvSpPr txBox="1"/>
          <p:nvPr/>
        </p:nvSpPr>
        <p:spPr>
          <a:xfrm>
            <a:off x="6780212" y="2048470"/>
            <a:ext cx="1371600" cy="923330"/>
          </a:xfrm>
          <a:prstGeom prst="rect">
            <a:avLst/>
          </a:prstGeom>
          <a:noFill/>
        </p:spPr>
        <p:txBody>
          <a:bodyPr wrap="square" rtlCol="0">
            <a:spAutoFit/>
          </a:bodyPr>
          <a:lstStyle/>
          <a:p>
            <a:pPr algn="ctr"/>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Facilities Equipment &amp; LRS</a:t>
            </a:r>
          </a:p>
        </p:txBody>
      </p:sp>
      <p:sp>
        <p:nvSpPr>
          <p:cNvPr id="8" name="TextBox 7"/>
          <p:cNvSpPr txBox="1"/>
          <p:nvPr/>
        </p:nvSpPr>
        <p:spPr>
          <a:xfrm>
            <a:off x="6399212" y="957724"/>
            <a:ext cx="3505200" cy="707886"/>
          </a:xfrm>
          <a:prstGeom prst="rect">
            <a:avLst/>
          </a:prstGeom>
          <a:noFill/>
        </p:spPr>
        <p:txBody>
          <a:bodyPr wrap="square" rtlCol="0">
            <a:spAutoFit/>
          </a:bodyPr>
          <a:lstStyle/>
          <a:p>
            <a:r>
              <a:rPr lang="en-US" sz="4000" dirty="0">
                <a:solidFill>
                  <a:srgbClr val="6954B8"/>
                </a:solidFill>
                <a:effectLst>
                  <a:outerShdw blurRad="38100" dist="38100" dir="2700000" algn="tl">
                    <a:srgbClr val="000000">
                      <a:alpha val="43137"/>
                    </a:srgbClr>
                  </a:outerShdw>
                </a:effectLst>
              </a:rPr>
              <a:t>Program Design</a:t>
            </a:r>
          </a:p>
        </p:txBody>
      </p:sp>
      <p:graphicFrame>
        <p:nvGraphicFramePr>
          <p:cNvPr id="26" name="Diagram 25"/>
          <p:cNvGraphicFramePr/>
          <p:nvPr>
            <p:extLst>
              <p:ext uri="{D42A27DB-BD31-4B8C-83A1-F6EECF244321}">
                <p14:modId xmlns:p14="http://schemas.microsoft.com/office/powerpoint/2010/main" val="1794348519"/>
              </p:ext>
            </p:extLst>
          </p:nvPr>
        </p:nvGraphicFramePr>
        <p:xfrm>
          <a:off x="228600" y="1927086"/>
          <a:ext cx="8458200" cy="4702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02143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6224" y="1295400"/>
            <a:ext cx="9371013" cy="3352800"/>
          </a:xfrm>
          <a:ln>
            <a:noFill/>
          </a:ln>
        </p:spPr>
        <p:txBody>
          <a:bodyPr/>
          <a:lstStyle/>
          <a:p>
            <a:pPr algn="ctr">
              <a:spcBef>
                <a:spcPts val="0"/>
              </a:spcBef>
            </a:pPr>
            <a:r>
              <a:rPr lang="en-US" sz="2400" b="1" dirty="0">
                <a:solidFill>
                  <a:srgbClr val="FFFF00"/>
                </a:solidFill>
                <a:effectLst>
                  <a:outerShdw blurRad="38100" dist="38100" dir="2700000" algn="tl">
                    <a:srgbClr val="000000">
                      <a:alpha val="43137"/>
                    </a:srgbClr>
                  </a:outerShdw>
                </a:effectLst>
              </a:rPr>
              <a:t/>
            </a:r>
            <a:br>
              <a:rPr lang="en-US" sz="2400" b="1" dirty="0">
                <a:solidFill>
                  <a:srgbClr val="FFFF00"/>
                </a:solidFill>
                <a:effectLst>
                  <a:outerShdw blurRad="38100" dist="38100" dir="2700000" algn="tl">
                    <a:srgbClr val="000000">
                      <a:alpha val="43137"/>
                    </a:srgbClr>
                  </a:outerShdw>
                </a:effectLst>
              </a:rPr>
            </a:br>
            <a:r>
              <a:rPr lang="en-US" sz="2400" dirty="0">
                <a:solidFill>
                  <a:srgbClr val="FFFF00"/>
                </a:solidFill>
                <a:effectLst>
                  <a:outerShdw blurRad="38100" dist="38100" dir="2700000" algn="tl">
                    <a:srgbClr val="000000">
                      <a:alpha val="43137"/>
                    </a:srgbClr>
                  </a:outerShdw>
                </a:effectLst>
              </a:rPr>
              <a:t/>
            </a:r>
            <a:br>
              <a:rPr lang="en-US" sz="2400" dirty="0">
                <a:solidFill>
                  <a:srgbClr val="FFFF00"/>
                </a:solidFill>
                <a:effectLst>
                  <a:outerShdw blurRad="38100" dist="38100" dir="2700000" algn="tl">
                    <a:srgbClr val="000000">
                      <a:alpha val="43137"/>
                    </a:srgbClr>
                  </a:outerShdw>
                </a:effectLst>
              </a:rPr>
            </a:br>
            <a:r>
              <a:rPr lang="en-US" sz="2800" dirty="0">
                <a:solidFill>
                  <a:srgbClr val="FFFF00"/>
                </a:solidFill>
                <a:effectLst>
                  <a:outerShdw blurRad="38100" dist="38100" dir="2700000" algn="tl">
                    <a:srgbClr val="000000">
                      <a:alpha val="43137"/>
                    </a:srgbClr>
                  </a:outerShdw>
                </a:effectLst>
              </a:rPr>
              <a:t>Presented on behalf of the Program Review Committee</a:t>
            </a:r>
            <a:br>
              <a:rPr lang="en-US" sz="2800" dirty="0">
                <a:solidFill>
                  <a:srgbClr val="FFFF00"/>
                </a:solidFill>
                <a:effectLst>
                  <a:outerShdw blurRad="38100" dist="38100" dir="2700000" algn="tl">
                    <a:srgbClr val="000000">
                      <a:alpha val="43137"/>
                    </a:srgbClr>
                  </a:outerShdw>
                </a:effectLst>
              </a:rPr>
            </a:br>
            <a:r>
              <a:rPr lang="en-US" sz="4000" dirty="0">
                <a:solidFill>
                  <a:srgbClr val="FFFF00"/>
                </a:solidFill>
                <a:effectLst>
                  <a:outerShdw blurRad="38100" dist="38100" dir="2700000" algn="tl">
                    <a:srgbClr val="000000">
                      <a:alpha val="43137"/>
                    </a:srgbClr>
                  </a:outerShdw>
                </a:effectLst>
              </a:rPr>
              <a:t>Dr. Julie Basler </a:t>
            </a:r>
            <a:r>
              <a:rPr lang="en-US" sz="2800" dirty="0">
                <a:solidFill>
                  <a:srgbClr val="FFFF00"/>
                </a:solidFill>
                <a:effectLst>
                  <a:outerShdw blurRad="38100" dist="38100" dir="2700000" algn="tl">
                    <a:srgbClr val="000000">
                      <a:alpha val="43137"/>
                    </a:srgbClr>
                  </a:outerShdw>
                </a:effectLst>
              </a:rPr>
              <a:t/>
            </a:r>
            <a:br>
              <a:rPr lang="en-US" sz="2800" dirty="0">
                <a:solidFill>
                  <a:srgbClr val="FFFF00"/>
                </a:solidFill>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ACCSC School Commissioner</a:t>
            </a:r>
            <a:r>
              <a:rPr lang="en-US" sz="2800" i="1" dirty="0">
                <a:effectLst>
                  <a:outerShdw blurRad="38100" dist="38100" dir="2700000" algn="tl">
                    <a:srgbClr val="000000">
                      <a:alpha val="43137"/>
                    </a:srgbClr>
                  </a:outerShdw>
                </a:effectLst>
              </a:rPr>
              <a:t/>
            </a:r>
            <a:br>
              <a:rPr lang="en-US" sz="2800"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Chair of Program Review Committee</a:t>
            </a:r>
            <a:endParaRPr lang="en-US" sz="2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66751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9938" y="816165"/>
            <a:ext cx="5943600" cy="830997"/>
          </a:xfrm>
          <a:prstGeom prst="rect">
            <a:avLst/>
          </a:prstGeom>
        </p:spPr>
        <p:txBody>
          <a:bodyPr wrap="square">
            <a:spAutoFit/>
          </a:bodyPr>
          <a:lstStyle/>
          <a:p>
            <a:r>
              <a:rPr lang="en-US" sz="48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Segoe UI" panose="020B0502040204020203" pitchFamily="34" charset="0"/>
                <a:ea typeface="Segoe UI" panose="020B0502040204020203" pitchFamily="34" charset="0"/>
                <a:cs typeface="Segoe UI" panose="020B0502040204020203" pitchFamily="34" charset="0"/>
              </a:rPr>
              <a:t>infrastructure</a:t>
            </a:r>
            <a:endParaRPr lang="en-US" sz="4800" dirty="0">
              <a:effectLst>
                <a:reflection blurRad="12700" stA="50000" endPos="50000" dist="5000" dir="5400000" sy="-100000" rotWithShape="0"/>
              </a:effectLst>
            </a:endParaRPr>
          </a:p>
        </p:txBody>
      </p:sp>
      <p:sp>
        <p:nvSpPr>
          <p:cNvPr id="3" name="TextBox 2"/>
          <p:cNvSpPr txBox="1"/>
          <p:nvPr/>
        </p:nvSpPr>
        <p:spPr>
          <a:xfrm>
            <a:off x="6780212" y="2048470"/>
            <a:ext cx="1371600" cy="923330"/>
          </a:xfrm>
          <a:prstGeom prst="rect">
            <a:avLst/>
          </a:prstGeom>
          <a:noFill/>
        </p:spPr>
        <p:txBody>
          <a:bodyPr wrap="square" rtlCol="0">
            <a:spAutoFit/>
          </a:bodyPr>
          <a:lstStyle/>
          <a:p>
            <a:pPr algn="ctr"/>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Facilities Equipment &amp; LRS</a:t>
            </a:r>
          </a:p>
        </p:txBody>
      </p:sp>
      <p:sp>
        <p:nvSpPr>
          <p:cNvPr id="8" name="TextBox 7"/>
          <p:cNvSpPr txBox="1"/>
          <p:nvPr/>
        </p:nvSpPr>
        <p:spPr>
          <a:xfrm>
            <a:off x="769938" y="1756082"/>
            <a:ext cx="9667874" cy="707886"/>
          </a:xfrm>
          <a:prstGeom prst="rect">
            <a:avLst/>
          </a:prstGeom>
          <a:noFill/>
        </p:spPr>
        <p:txBody>
          <a:bodyPr wrap="square" rtlCol="0">
            <a:spAutoFit/>
          </a:bodyPr>
          <a:lstStyle/>
          <a:p>
            <a:r>
              <a:rPr lang="en-US" sz="4000" dirty="0">
                <a:solidFill>
                  <a:srgbClr val="6954B8"/>
                </a:solidFill>
                <a:effectLst>
                  <a:outerShdw blurRad="38100" dist="38100" dir="2700000" algn="tl">
                    <a:srgbClr val="000000">
                      <a:alpha val="43137"/>
                    </a:srgbClr>
                  </a:outerShdw>
                </a:effectLst>
              </a:rPr>
              <a:t>Program Evaluation</a:t>
            </a:r>
          </a:p>
        </p:txBody>
      </p:sp>
      <p:graphicFrame>
        <p:nvGraphicFramePr>
          <p:cNvPr id="2" name="Diagram 1"/>
          <p:cNvGraphicFramePr/>
          <p:nvPr>
            <p:extLst>
              <p:ext uri="{D42A27DB-BD31-4B8C-83A1-F6EECF244321}">
                <p14:modId xmlns:p14="http://schemas.microsoft.com/office/powerpoint/2010/main" val="2251847761"/>
              </p:ext>
            </p:extLst>
          </p:nvPr>
        </p:nvGraphicFramePr>
        <p:xfrm>
          <a:off x="3403070" y="990600"/>
          <a:ext cx="8125883"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380412" y="1524000"/>
            <a:ext cx="2971800" cy="923330"/>
          </a:xfrm>
          <a:prstGeom prst="rect">
            <a:avLst/>
          </a:prstGeom>
          <a:noFill/>
        </p:spPr>
        <p:txBody>
          <a:bodyPr wrap="square" rtlCol="0">
            <a:spAutoFit/>
          </a:bodyPr>
          <a:lstStyle/>
          <a:p>
            <a:r>
              <a:rPr lang="en-US" dirty="0"/>
              <a:t>Systematic and evidence-based to evaluate curriculum and content</a:t>
            </a:r>
          </a:p>
        </p:txBody>
      </p:sp>
      <p:sp>
        <p:nvSpPr>
          <p:cNvPr id="6" name="TextBox 5"/>
          <p:cNvSpPr txBox="1"/>
          <p:nvPr/>
        </p:nvSpPr>
        <p:spPr>
          <a:xfrm>
            <a:off x="608012" y="2895600"/>
            <a:ext cx="4114800"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What’s being measured?</a:t>
            </a:r>
          </a:p>
          <a:p>
            <a:pPr marL="285750" indent="-285750">
              <a:buFont typeface="Arial" panose="020B0604020202020204" pitchFamily="34" charset="0"/>
              <a:buChar char="•"/>
            </a:pPr>
            <a:r>
              <a:rPr lang="en-US" sz="2400" dirty="0"/>
              <a:t>What method is being used?</a:t>
            </a:r>
          </a:p>
          <a:p>
            <a:pPr marL="285750" indent="-285750">
              <a:buFont typeface="Arial" panose="020B0604020202020204" pitchFamily="34" charset="0"/>
              <a:buChar char="•"/>
            </a:pPr>
            <a:r>
              <a:rPr lang="en-US" sz="2400" dirty="0"/>
              <a:t>When should component be measured?</a:t>
            </a:r>
          </a:p>
          <a:p>
            <a:pPr marL="285750" indent="-285750">
              <a:buFont typeface="Arial" panose="020B0604020202020204" pitchFamily="34" charset="0"/>
              <a:buChar char="•"/>
            </a:pPr>
            <a:r>
              <a:rPr lang="en-US" sz="2400" dirty="0"/>
              <a:t>Initiated by?</a:t>
            </a:r>
          </a:p>
          <a:p>
            <a:pPr marL="285750" indent="-285750">
              <a:buFont typeface="Arial" panose="020B0604020202020204" pitchFamily="34" charset="0"/>
              <a:buChar char="•"/>
            </a:pPr>
            <a:r>
              <a:rPr lang="en-US" sz="2400" dirty="0"/>
              <a:t>Benchmark or expected level of achievement?</a:t>
            </a:r>
          </a:p>
          <a:p>
            <a:pPr marL="285750" indent="-285750">
              <a:buFont typeface="Arial" panose="020B0604020202020204" pitchFamily="34" charset="0"/>
              <a:buChar char="•"/>
            </a:pPr>
            <a:r>
              <a:rPr lang="en-US" sz="2400" dirty="0"/>
              <a:t>Documentation and the findings</a:t>
            </a:r>
          </a:p>
        </p:txBody>
      </p:sp>
    </p:spTree>
    <p:extLst>
      <p:ext uri="{BB962C8B-B14F-4D97-AF65-F5344CB8AC3E}">
        <p14:creationId xmlns:p14="http://schemas.microsoft.com/office/powerpoint/2010/main" val="27677533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9938" y="816165"/>
            <a:ext cx="5943600" cy="830997"/>
          </a:xfrm>
          <a:prstGeom prst="rect">
            <a:avLst/>
          </a:prstGeom>
        </p:spPr>
        <p:txBody>
          <a:bodyPr wrap="square">
            <a:spAutoFit/>
          </a:bodyPr>
          <a:lstStyle/>
          <a:p>
            <a:r>
              <a:rPr lang="en-US" sz="48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Segoe UI" panose="020B0502040204020203" pitchFamily="34" charset="0"/>
                <a:ea typeface="Segoe UI" panose="020B0502040204020203" pitchFamily="34" charset="0"/>
                <a:cs typeface="Segoe UI" panose="020B0502040204020203" pitchFamily="34" charset="0"/>
              </a:rPr>
              <a:t>infrastructure</a:t>
            </a:r>
            <a:endParaRPr lang="en-US" sz="4800" dirty="0">
              <a:effectLst>
                <a:reflection blurRad="12700" stA="50000" endPos="50000" dist="5000" dir="5400000" sy="-100000" rotWithShape="0"/>
              </a:effectLst>
            </a:endParaRPr>
          </a:p>
        </p:txBody>
      </p:sp>
      <p:sp>
        <p:nvSpPr>
          <p:cNvPr id="3" name="TextBox 2"/>
          <p:cNvSpPr txBox="1"/>
          <p:nvPr/>
        </p:nvSpPr>
        <p:spPr>
          <a:xfrm>
            <a:off x="6780212" y="2048470"/>
            <a:ext cx="1371600" cy="923330"/>
          </a:xfrm>
          <a:prstGeom prst="rect">
            <a:avLst/>
          </a:prstGeom>
          <a:noFill/>
        </p:spPr>
        <p:txBody>
          <a:bodyPr wrap="square" rtlCol="0">
            <a:spAutoFit/>
          </a:bodyPr>
          <a:lstStyle/>
          <a:p>
            <a:pPr algn="ctr"/>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Facilities Equipment &amp; LRS</a:t>
            </a:r>
          </a:p>
        </p:txBody>
      </p:sp>
      <p:sp>
        <p:nvSpPr>
          <p:cNvPr id="8" name="TextBox 7"/>
          <p:cNvSpPr txBox="1"/>
          <p:nvPr/>
        </p:nvSpPr>
        <p:spPr>
          <a:xfrm>
            <a:off x="6777822" y="877720"/>
            <a:ext cx="4943474" cy="707886"/>
          </a:xfrm>
          <a:prstGeom prst="rect">
            <a:avLst/>
          </a:prstGeom>
          <a:noFill/>
        </p:spPr>
        <p:txBody>
          <a:bodyPr wrap="square" rtlCol="0">
            <a:spAutoFit/>
          </a:bodyPr>
          <a:lstStyle/>
          <a:p>
            <a:r>
              <a:rPr lang="en-US" sz="4000" dirty="0">
                <a:solidFill>
                  <a:srgbClr val="6954B8"/>
                </a:solidFill>
                <a:effectLst>
                  <a:outerShdw blurRad="38100" dist="38100" dir="2700000" algn="tl">
                    <a:srgbClr val="000000">
                      <a:alpha val="43137"/>
                    </a:srgbClr>
                  </a:outerShdw>
                </a:effectLst>
              </a:rPr>
              <a:t>The Importance of PAC</a:t>
            </a:r>
          </a:p>
        </p:txBody>
      </p:sp>
      <p:graphicFrame>
        <p:nvGraphicFramePr>
          <p:cNvPr id="9" name="Diagram 8"/>
          <p:cNvGraphicFramePr/>
          <p:nvPr>
            <p:extLst>
              <p:ext uri="{D42A27DB-BD31-4B8C-83A1-F6EECF244321}">
                <p14:modId xmlns:p14="http://schemas.microsoft.com/office/powerpoint/2010/main" val="3248821550"/>
              </p:ext>
            </p:extLst>
          </p:nvPr>
        </p:nvGraphicFramePr>
        <p:xfrm>
          <a:off x="533400" y="1585606"/>
          <a:ext cx="9066212" cy="5221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17122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9938" y="816165"/>
            <a:ext cx="5943600" cy="830997"/>
          </a:xfrm>
          <a:prstGeom prst="rect">
            <a:avLst/>
          </a:prstGeom>
        </p:spPr>
        <p:txBody>
          <a:bodyPr wrap="square">
            <a:spAutoFit/>
          </a:bodyPr>
          <a:lstStyle/>
          <a:p>
            <a:r>
              <a:rPr lang="en-US" sz="48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Segoe UI" panose="020B0502040204020203" pitchFamily="34" charset="0"/>
                <a:ea typeface="Segoe UI" panose="020B0502040204020203" pitchFamily="34" charset="0"/>
                <a:cs typeface="Segoe UI" panose="020B0502040204020203" pitchFamily="34" charset="0"/>
              </a:rPr>
              <a:t>infrastructure</a:t>
            </a:r>
            <a:endParaRPr lang="en-US" sz="4800" dirty="0">
              <a:effectLst>
                <a:reflection blurRad="12700" stA="50000" endPos="50000" dist="5000" dir="5400000" sy="-100000" rotWithShape="0"/>
              </a:effectLst>
            </a:endParaRPr>
          </a:p>
        </p:txBody>
      </p:sp>
      <p:sp>
        <p:nvSpPr>
          <p:cNvPr id="3" name="TextBox 2"/>
          <p:cNvSpPr txBox="1"/>
          <p:nvPr/>
        </p:nvSpPr>
        <p:spPr>
          <a:xfrm>
            <a:off x="6780212" y="2048470"/>
            <a:ext cx="1371600" cy="923330"/>
          </a:xfrm>
          <a:prstGeom prst="rect">
            <a:avLst/>
          </a:prstGeom>
          <a:noFill/>
        </p:spPr>
        <p:txBody>
          <a:bodyPr wrap="square" rtlCol="0">
            <a:spAutoFit/>
          </a:bodyPr>
          <a:lstStyle/>
          <a:p>
            <a:pPr algn="ctr"/>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Facilities Equipment &amp; LRS</a:t>
            </a:r>
          </a:p>
        </p:txBody>
      </p:sp>
      <p:sp>
        <p:nvSpPr>
          <p:cNvPr id="8" name="TextBox 7"/>
          <p:cNvSpPr txBox="1"/>
          <p:nvPr/>
        </p:nvSpPr>
        <p:spPr>
          <a:xfrm>
            <a:off x="757923" y="2617857"/>
            <a:ext cx="4562474" cy="707886"/>
          </a:xfrm>
          <a:prstGeom prst="rect">
            <a:avLst/>
          </a:prstGeom>
          <a:noFill/>
        </p:spPr>
        <p:txBody>
          <a:bodyPr wrap="square" rtlCol="0">
            <a:spAutoFit/>
          </a:bodyPr>
          <a:lstStyle/>
          <a:p>
            <a:r>
              <a:rPr lang="en-US" sz="4000" dirty="0">
                <a:solidFill>
                  <a:srgbClr val="6954B8"/>
                </a:solidFill>
                <a:effectLst>
                  <a:outerShdw blurRad="38100" dist="38100" dir="2700000" algn="tl">
                    <a:srgbClr val="000000">
                      <a:alpha val="43137"/>
                    </a:srgbClr>
                  </a:outerShdw>
                </a:effectLst>
              </a:rPr>
              <a:t>Student Services</a:t>
            </a:r>
          </a:p>
        </p:txBody>
      </p:sp>
      <p:graphicFrame>
        <p:nvGraphicFramePr>
          <p:cNvPr id="2" name="Diagram 1"/>
          <p:cNvGraphicFramePr/>
          <p:nvPr>
            <p:extLst>
              <p:ext uri="{D42A27DB-BD31-4B8C-83A1-F6EECF244321}">
                <p14:modId xmlns:p14="http://schemas.microsoft.com/office/powerpoint/2010/main" val="2687872104"/>
              </p:ext>
            </p:extLst>
          </p:nvPr>
        </p:nvGraphicFramePr>
        <p:xfrm>
          <a:off x="3403070" y="914400"/>
          <a:ext cx="8125883"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83853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9938" y="816165"/>
            <a:ext cx="5943600" cy="830997"/>
          </a:xfrm>
          <a:prstGeom prst="rect">
            <a:avLst/>
          </a:prstGeom>
        </p:spPr>
        <p:txBody>
          <a:bodyPr wrap="square">
            <a:spAutoFit/>
          </a:bodyPr>
          <a:lstStyle/>
          <a:p>
            <a:r>
              <a:rPr lang="en-US" sz="48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Segoe UI" panose="020B0502040204020203" pitchFamily="34" charset="0"/>
                <a:ea typeface="Segoe UI" panose="020B0502040204020203" pitchFamily="34" charset="0"/>
                <a:cs typeface="Segoe UI" panose="020B0502040204020203" pitchFamily="34" charset="0"/>
              </a:rPr>
              <a:t>infrastructure</a:t>
            </a:r>
            <a:endParaRPr lang="en-US" sz="4800" dirty="0">
              <a:effectLst>
                <a:reflection blurRad="12700" stA="50000" endPos="50000" dist="5000" dir="5400000" sy="-100000" rotWithShape="0"/>
              </a:effectLst>
            </a:endParaRPr>
          </a:p>
        </p:txBody>
      </p:sp>
      <p:sp>
        <p:nvSpPr>
          <p:cNvPr id="3" name="TextBox 2"/>
          <p:cNvSpPr txBox="1"/>
          <p:nvPr/>
        </p:nvSpPr>
        <p:spPr>
          <a:xfrm>
            <a:off x="6780212" y="2048470"/>
            <a:ext cx="1371600" cy="923330"/>
          </a:xfrm>
          <a:prstGeom prst="rect">
            <a:avLst/>
          </a:prstGeom>
          <a:noFill/>
        </p:spPr>
        <p:txBody>
          <a:bodyPr wrap="square" rtlCol="0">
            <a:spAutoFit/>
          </a:bodyPr>
          <a:lstStyle/>
          <a:p>
            <a:pPr algn="ctr"/>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Facilities Equipment &amp; LRS</a:t>
            </a:r>
          </a:p>
        </p:txBody>
      </p:sp>
      <p:sp>
        <p:nvSpPr>
          <p:cNvPr id="8" name="TextBox 7"/>
          <p:cNvSpPr txBox="1"/>
          <p:nvPr/>
        </p:nvSpPr>
        <p:spPr>
          <a:xfrm>
            <a:off x="769938" y="1756082"/>
            <a:ext cx="9667874" cy="707886"/>
          </a:xfrm>
          <a:prstGeom prst="rect">
            <a:avLst/>
          </a:prstGeom>
          <a:noFill/>
        </p:spPr>
        <p:txBody>
          <a:bodyPr wrap="square" rtlCol="0">
            <a:spAutoFit/>
          </a:bodyPr>
          <a:lstStyle/>
          <a:p>
            <a:r>
              <a:rPr lang="en-US" sz="4000" dirty="0">
                <a:solidFill>
                  <a:srgbClr val="6954B8"/>
                </a:solidFill>
                <a:effectLst>
                  <a:outerShdw blurRad="38100" dist="38100" dir="2700000" algn="tl">
                    <a:srgbClr val="000000">
                      <a:alpha val="43137"/>
                    </a:srgbClr>
                  </a:outerShdw>
                </a:effectLst>
              </a:rPr>
              <a:t>Learning Resource System</a:t>
            </a:r>
          </a:p>
        </p:txBody>
      </p:sp>
      <p:grpSp>
        <p:nvGrpSpPr>
          <p:cNvPr id="9" name="Group 8"/>
          <p:cNvGrpSpPr/>
          <p:nvPr/>
        </p:nvGrpSpPr>
        <p:grpSpPr>
          <a:xfrm>
            <a:off x="1990903" y="2727252"/>
            <a:ext cx="8194184" cy="1319211"/>
            <a:chOff x="-222230" y="396934"/>
            <a:chExt cx="8194184" cy="1319211"/>
          </a:xfrm>
        </p:grpSpPr>
        <p:sp>
          <p:nvSpPr>
            <p:cNvPr id="10" name="Callout: Up Arrow 9"/>
            <p:cNvSpPr/>
            <p:nvPr/>
          </p:nvSpPr>
          <p:spPr>
            <a:xfrm rot="10800000">
              <a:off x="-222229" y="396934"/>
              <a:ext cx="8194183" cy="1319211"/>
            </a:xfrm>
            <a:prstGeom prst="upArrowCallout">
              <a:avLst/>
            </a:prstGeom>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5">
                <a:hueOff val="-9933876"/>
                <a:satOff val="39811"/>
                <a:lumOff val="8628"/>
                <a:alphaOff val="0"/>
              </a:schemeClr>
            </a:fillRef>
            <a:effectRef idx="0">
              <a:scrgbClr r="0" g="0" b="0"/>
            </a:effectRef>
            <a:fontRef idx="minor">
              <a:schemeClr val="lt1"/>
            </a:fontRef>
          </p:style>
        </p:sp>
        <p:sp>
          <p:nvSpPr>
            <p:cNvPr id="11" name="Callout: Up Arrow 4"/>
            <p:cNvSpPr txBox="1"/>
            <p:nvPr/>
          </p:nvSpPr>
          <p:spPr>
            <a:xfrm>
              <a:off x="-222230" y="407146"/>
              <a:ext cx="8194183" cy="7656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Must include all materials that support a student’s educational experience and enhance a school’s educational programs:</a:t>
              </a:r>
              <a:endParaRPr lang="en-US" sz="1800" kern="1200" dirty="0">
                <a:effectLst>
                  <a:outerShdw blurRad="38100" dist="38100" dir="2700000" algn="tl">
                    <a:srgbClr val="000000">
                      <a:alpha val="43137"/>
                    </a:srgbClr>
                  </a:outerShdw>
                </a:effectLst>
              </a:endParaRPr>
            </a:p>
          </p:txBody>
        </p:sp>
      </p:grpSp>
      <p:grpSp>
        <p:nvGrpSpPr>
          <p:cNvPr id="15" name="Group 14"/>
          <p:cNvGrpSpPr/>
          <p:nvPr/>
        </p:nvGrpSpPr>
        <p:grpSpPr>
          <a:xfrm>
            <a:off x="1751013" y="4343400"/>
            <a:ext cx="2048545" cy="652185"/>
            <a:chOff x="0" y="767224"/>
            <a:chExt cx="2048545" cy="652185"/>
          </a:xfrm>
        </p:grpSpPr>
        <p:sp>
          <p:nvSpPr>
            <p:cNvPr id="16" name="Rectangle 15"/>
            <p:cNvSpPr/>
            <p:nvPr/>
          </p:nvSpPr>
          <p:spPr>
            <a:xfrm>
              <a:off x="0" y="767224"/>
              <a:ext cx="2048545" cy="652185"/>
            </a:xfrm>
            <a:prstGeom prst="rect">
              <a:avLst/>
            </a:prstGeom>
            <a:effectLst>
              <a:outerShdw blurRad="63500" sx="102000" sy="102000" algn="ctr" rotWithShape="0">
                <a:prstClr val="black">
                  <a:alpha val="40000"/>
                </a:prstClr>
              </a:outerShdw>
            </a:effectLst>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rgbClr r="0" g="0" b="0"/>
            </a:effectRef>
            <a:fontRef idx="minor">
              <a:schemeClr val="dk1">
                <a:hueOff val="0"/>
                <a:satOff val="0"/>
                <a:lumOff val="0"/>
                <a:alphaOff val="0"/>
              </a:schemeClr>
            </a:fontRef>
          </p:style>
        </p:sp>
        <p:sp>
          <p:nvSpPr>
            <p:cNvPr id="17" name="TextBox 16"/>
            <p:cNvSpPr txBox="1"/>
            <p:nvPr/>
          </p:nvSpPr>
          <p:spPr>
            <a:xfrm>
              <a:off x="0" y="767224"/>
              <a:ext cx="2048545" cy="6521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latin typeface="Segoe UI" panose="020B0502040204020203" pitchFamily="34" charset="0"/>
                  <a:ea typeface="Segoe UI" panose="020B0502040204020203" pitchFamily="34" charset="0"/>
                  <a:cs typeface="Segoe UI" panose="020B0502040204020203" pitchFamily="34" charset="0"/>
                </a:rPr>
                <a:t>Libraries</a:t>
              </a:r>
              <a:endParaRPr lang="en-US" sz="2000" kern="1200" dirty="0">
                <a:effectLst/>
              </a:endParaRPr>
            </a:p>
          </p:txBody>
        </p:sp>
      </p:grpSp>
      <p:grpSp>
        <p:nvGrpSpPr>
          <p:cNvPr id="18" name="Group 17"/>
          <p:cNvGrpSpPr/>
          <p:nvPr/>
        </p:nvGrpSpPr>
        <p:grpSpPr>
          <a:xfrm>
            <a:off x="3799558" y="4343400"/>
            <a:ext cx="2048545" cy="652185"/>
            <a:chOff x="2048545" y="767224"/>
            <a:chExt cx="2048545" cy="652185"/>
          </a:xfrm>
        </p:grpSpPr>
        <p:sp>
          <p:nvSpPr>
            <p:cNvPr id="19" name="Rectangle 18"/>
            <p:cNvSpPr/>
            <p:nvPr/>
          </p:nvSpPr>
          <p:spPr>
            <a:xfrm>
              <a:off x="2048545" y="767224"/>
              <a:ext cx="2048545" cy="652185"/>
            </a:xfrm>
            <a:prstGeom prst="rect">
              <a:avLst/>
            </a:prstGeom>
            <a:effectLst>
              <a:outerShdw blurRad="63500" sx="102000" sy="102000" algn="ctr" rotWithShape="0">
                <a:prstClr val="black">
                  <a:alpha val="40000"/>
                </a:prstClr>
              </a:outerShdw>
            </a:effectLst>
          </p:spPr>
          <p:style>
            <a:lnRef idx="2">
              <a:schemeClr val="accent5">
                <a:tint val="40000"/>
                <a:alpha val="90000"/>
                <a:hueOff val="0"/>
                <a:satOff val="0"/>
                <a:lumOff val="0"/>
                <a:alphaOff val="0"/>
              </a:schemeClr>
            </a:lnRef>
            <a:fillRef idx="1">
              <a:schemeClr val="accent5">
                <a:tint val="40000"/>
                <a:alpha val="90000"/>
                <a:hueOff val="-3580161"/>
                <a:satOff val="16084"/>
                <a:lumOff val="1106"/>
                <a:alphaOff val="0"/>
              </a:schemeClr>
            </a:fillRef>
            <a:effectRef idx="0">
              <a:scrgbClr r="0" g="0" b="0"/>
            </a:effectRef>
            <a:fontRef idx="minor">
              <a:schemeClr val="dk1">
                <a:hueOff val="0"/>
                <a:satOff val="0"/>
                <a:lumOff val="0"/>
                <a:alphaOff val="0"/>
              </a:schemeClr>
            </a:fontRef>
          </p:style>
        </p:sp>
        <p:sp>
          <p:nvSpPr>
            <p:cNvPr id="20" name="TextBox 19"/>
            <p:cNvSpPr txBox="1"/>
            <p:nvPr/>
          </p:nvSpPr>
          <p:spPr>
            <a:xfrm>
              <a:off x="2048545" y="767224"/>
              <a:ext cx="2048545" cy="6521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Segoe UI" panose="020B0502040204020203" pitchFamily="34" charset="0"/>
                  <a:ea typeface="Segoe UI" panose="020B0502040204020203" pitchFamily="34" charset="0"/>
                  <a:cs typeface="Segoe UI" panose="020B0502040204020203" pitchFamily="34" charset="0"/>
                </a:rPr>
                <a:t>Texts</a:t>
              </a:r>
              <a:endParaRPr lang="en-US" sz="2000" kern="1200" dirty="0"/>
            </a:p>
          </p:txBody>
        </p:sp>
      </p:grpSp>
      <p:grpSp>
        <p:nvGrpSpPr>
          <p:cNvPr id="24" name="Group 23"/>
          <p:cNvGrpSpPr/>
          <p:nvPr/>
        </p:nvGrpSpPr>
        <p:grpSpPr>
          <a:xfrm>
            <a:off x="6323012" y="4343400"/>
            <a:ext cx="2048545" cy="652185"/>
            <a:chOff x="4097091" y="767224"/>
            <a:chExt cx="2048545" cy="652185"/>
          </a:xfrm>
        </p:grpSpPr>
        <p:sp>
          <p:nvSpPr>
            <p:cNvPr id="25" name="Rectangle 24"/>
            <p:cNvSpPr/>
            <p:nvPr/>
          </p:nvSpPr>
          <p:spPr>
            <a:xfrm>
              <a:off x="4097091" y="767224"/>
              <a:ext cx="2048545" cy="652185"/>
            </a:xfrm>
            <a:prstGeom prst="rect">
              <a:avLst/>
            </a:prstGeom>
            <a:effectLst>
              <a:outerShdw blurRad="63500" sx="102000" sy="102000" algn="ctr" rotWithShape="0">
                <a:prstClr val="black">
                  <a:alpha val="40000"/>
                </a:prstClr>
              </a:outerShdw>
            </a:effectLst>
          </p:spPr>
          <p:style>
            <a:lnRef idx="2">
              <a:schemeClr val="accent5">
                <a:tint val="40000"/>
                <a:alpha val="90000"/>
                <a:hueOff val="0"/>
                <a:satOff val="0"/>
                <a:lumOff val="0"/>
                <a:alphaOff val="0"/>
              </a:schemeClr>
            </a:lnRef>
            <a:fillRef idx="1">
              <a:schemeClr val="accent5">
                <a:tint val="40000"/>
                <a:alpha val="90000"/>
                <a:hueOff val="-7160321"/>
                <a:satOff val="32169"/>
                <a:lumOff val="2211"/>
                <a:alphaOff val="0"/>
              </a:schemeClr>
            </a:fillRef>
            <a:effectRef idx="0">
              <a:scrgbClr r="0" g="0" b="0"/>
            </a:effectRef>
            <a:fontRef idx="minor">
              <a:schemeClr val="dk1">
                <a:hueOff val="0"/>
                <a:satOff val="0"/>
                <a:lumOff val="0"/>
                <a:alphaOff val="0"/>
              </a:schemeClr>
            </a:fontRef>
          </p:style>
        </p:sp>
        <p:sp>
          <p:nvSpPr>
            <p:cNvPr id="26" name="TextBox 25"/>
            <p:cNvSpPr txBox="1"/>
            <p:nvPr/>
          </p:nvSpPr>
          <p:spPr>
            <a:xfrm>
              <a:off x="4097091" y="767224"/>
              <a:ext cx="2048545" cy="6521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Segoe UI" panose="020B0502040204020203" pitchFamily="34" charset="0"/>
                  <a:ea typeface="Segoe UI" panose="020B0502040204020203" pitchFamily="34" charset="0"/>
                  <a:cs typeface="Segoe UI" panose="020B0502040204020203" pitchFamily="34" charset="0"/>
                </a:rPr>
                <a:t>Electronic Resources</a:t>
              </a:r>
              <a:endParaRPr lang="en-US" sz="2000" kern="1200" dirty="0"/>
            </a:p>
          </p:txBody>
        </p:sp>
      </p:grpSp>
      <p:grpSp>
        <p:nvGrpSpPr>
          <p:cNvPr id="27" name="Group 26"/>
          <p:cNvGrpSpPr/>
          <p:nvPr/>
        </p:nvGrpSpPr>
        <p:grpSpPr>
          <a:xfrm>
            <a:off x="8371557" y="4343400"/>
            <a:ext cx="2075800" cy="672924"/>
            <a:chOff x="6118382" y="746485"/>
            <a:chExt cx="2075800" cy="672924"/>
          </a:xfrm>
        </p:grpSpPr>
        <p:sp>
          <p:nvSpPr>
            <p:cNvPr id="28" name="Rectangle 27"/>
            <p:cNvSpPr/>
            <p:nvPr/>
          </p:nvSpPr>
          <p:spPr>
            <a:xfrm>
              <a:off x="6145637" y="767224"/>
              <a:ext cx="2048545" cy="652185"/>
            </a:xfrm>
            <a:prstGeom prst="rect">
              <a:avLst/>
            </a:prstGeom>
            <a:effectLst>
              <a:outerShdw blurRad="63500" sx="102000" sy="102000" algn="ctr" rotWithShape="0">
                <a:prstClr val="black">
                  <a:alpha val="40000"/>
                </a:prstClr>
              </a:outerShdw>
            </a:effectLst>
          </p:spPr>
          <p:style>
            <a:lnRef idx="2">
              <a:schemeClr val="accent5">
                <a:tint val="40000"/>
                <a:alpha val="90000"/>
                <a:hueOff val="0"/>
                <a:satOff val="0"/>
                <a:lumOff val="0"/>
                <a:alphaOff val="0"/>
              </a:schemeClr>
            </a:lnRef>
            <a:fillRef idx="1">
              <a:schemeClr val="accent5">
                <a:tint val="40000"/>
                <a:alpha val="90000"/>
                <a:hueOff val="-10740482"/>
                <a:satOff val="48253"/>
                <a:lumOff val="3317"/>
                <a:alphaOff val="0"/>
              </a:schemeClr>
            </a:fillRef>
            <a:effectRef idx="0">
              <a:scrgbClr r="0" g="0" b="0"/>
            </a:effectRef>
            <a:fontRef idx="minor">
              <a:schemeClr val="dk1">
                <a:hueOff val="0"/>
                <a:satOff val="0"/>
                <a:lumOff val="0"/>
                <a:alphaOff val="0"/>
              </a:schemeClr>
            </a:fontRef>
          </p:style>
        </p:sp>
        <p:sp>
          <p:nvSpPr>
            <p:cNvPr id="29" name="TextBox 28"/>
            <p:cNvSpPr txBox="1"/>
            <p:nvPr/>
          </p:nvSpPr>
          <p:spPr>
            <a:xfrm>
              <a:off x="6118382" y="746485"/>
              <a:ext cx="2048545" cy="6521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Segoe UI" panose="020B0502040204020203" pitchFamily="34" charset="0"/>
                  <a:ea typeface="Segoe UI" panose="020B0502040204020203" pitchFamily="34" charset="0"/>
                  <a:cs typeface="Segoe UI" panose="020B0502040204020203" pitchFamily="34" charset="0"/>
                </a:rPr>
                <a:t>Internet Access</a:t>
              </a:r>
              <a:endParaRPr lang="en-US" sz="2000" kern="1200" dirty="0"/>
            </a:p>
          </p:txBody>
        </p:sp>
      </p:grpSp>
      <p:grpSp>
        <p:nvGrpSpPr>
          <p:cNvPr id="30" name="Group 29"/>
          <p:cNvGrpSpPr/>
          <p:nvPr/>
        </p:nvGrpSpPr>
        <p:grpSpPr>
          <a:xfrm>
            <a:off x="2004188" y="5021939"/>
            <a:ext cx="8205780" cy="1378861"/>
            <a:chOff x="0" y="1971950"/>
            <a:chExt cx="8205780" cy="1607834"/>
          </a:xfrm>
        </p:grpSpPr>
        <p:sp>
          <p:nvSpPr>
            <p:cNvPr id="31" name="Rectangle 30"/>
            <p:cNvSpPr/>
            <p:nvPr/>
          </p:nvSpPr>
          <p:spPr>
            <a:xfrm>
              <a:off x="0" y="2161564"/>
              <a:ext cx="8194183" cy="1418220"/>
            </a:xfrm>
            <a:prstGeom prst="rect">
              <a:avLst/>
            </a:prstGeom>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rgbClr r="0" g="0" b="0"/>
            </a:effectRef>
            <a:fontRef idx="minor">
              <a:schemeClr val="lt1"/>
            </a:fontRef>
          </p:style>
        </p:sp>
        <p:sp>
          <p:nvSpPr>
            <p:cNvPr id="32" name="TextBox 31"/>
            <p:cNvSpPr txBox="1"/>
            <p:nvPr/>
          </p:nvSpPr>
          <p:spPr>
            <a:xfrm>
              <a:off x="11597" y="1971950"/>
              <a:ext cx="8194183" cy="14182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May be centralized or decentralized, but must be easily and readily accessible to students</a:t>
              </a:r>
              <a:endParaRPr lang="en-US" sz="2800" kern="1200"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352254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9938" y="816165"/>
            <a:ext cx="5943600" cy="830997"/>
          </a:xfrm>
          <a:prstGeom prst="rect">
            <a:avLst/>
          </a:prstGeom>
        </p:spPr>
        <p:txBody>
          <a:bodyPr wrap="square">
            <a:spAutoFit/>
          </a:bodyPr>
          <a:lstStyle/>
          <a:p>
            <a:r>
              <a:rPr lang="en-US" sz="48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Segoe UI" panose="020B0502040204020203" pitchFamily="34" charset="0"/>
                <a:ea typeface="Segoe UI" panose="020B0502040204020203" pitchFamily="34" charset="0"/>
                <a:cs typeface="Segoe UI" panose="020B0502040204020203" pitchFamily="34" charset="0"/>
              </a:rPr>
              <a:t>infrastructure</a:t>
            </a:r>
            <a:endParaRPr lang="en-US" sz="4800" dirty="0">
              <a:effectLst>
                <a:reflection blurRad="12700" stA="50000" endPos="50000" dist="5000" dir="5400000" sy="-100000" rotWithShape="0"/>
              </a:effectLst>
            </a:endParaRPr>
          </a:p>
        </p:txBody>
      </p:sp>
      <p:sp>
        <p:nvSpPr>
          <p:cNvPr id="3" name="TextBox 2"/>
          <p:cNvSpPr txBox="1"/>
          <p:nvPr/>
        </p:nvSpPr>
        <p:spPr>
          <a:xfrm>
            <a:off x="6780212" y="2048470"/>
            <a:ext cx="1371600" cy="923330"/>
          </a:xfrm>
          <a:prstGeom prst="rect">
            <a:avLst/>
          </a:prstGeom>
          <a:noFill/>
        </p:spPr>
        <p:txBody>
          <a:bodyPr wrap="square" rtlCol="0">
            <a:spAutoFit/>
          </a:bodyPr>
          <a:lstStyle/>
          <a:p>
            <a:pPr algn="ctr"/>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Facilities Equipment &amp; LRS</a:t>
            </a:r>
          </a:p>
        </p:txBody>
      </p:sp>
      <p:sp>
        <p:nvSpPr>
          <p:cNvPr id="8" name="TextBox 7"/>
          <p:cNvSpPr txBox="1"/>
          <p:nvPr/>
        </p:nvSpPr>
        <p:spPr>
          <a:xfrm>
            <a:off x="6323012" y="1005375"/>
            <a:ext cx="5629274" cy="707886"/>
          </a:xfrm>
          <a:prstGeom prst="rect">
            <a:avLst/>
          </a:prstGeom>
          <a:noFill/>
        </p:spPr>
        <p:txBody>
          <a:bodyPr wrap="square" rtlCol="0">
            <a:spAutoFit/>
          </a:bodyPr>
          <a:lstStyle/>
          <a:p>
            <a:r>
              <a:rPr lang="en-US" sz="4000" dirty="0">
                <a:solidFill>
                  <a:srgbClr val="6954B8"/>
                </a:solidFill>
                <a:effectLst>
                  <a:outerShdw blurRad="38100" dist="38100" dir="2700000" algn="tl">
                    <a:srgbClr val="000000">
                      <a:alpha val="43137"/>
                    </a:srgbClr>
                  </a:outerShdw>
                </a:effectLst>
              </a:rPr>
              <a:t>Learning Resource System</a:t>
            </a:r>
          </a:p>
        </p:txBody>
      </p:sp>
      <p:sp>
        <p:nvSpPr>
          <p:cNvPr id="11" name="Callout: Up Arrow 4"/>
          <p:cNvSpPr txBox="1"/>
          <p:nvPr/>
        </p:nvSpPr>
        <p:spPr>
          <a:xfrm>
            <a:off x="1997321" y="2338389"/>
            <a:ext cx="8194183" cy="7656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Segoe UI" panose="020B0502040204020203" pitchFamily="34" charset="0"/>
                <a:ea typeface="Segoe UI" panose="020B0502040204020203" pitchFamily="34" charset="0"/>
                <a:cs typeface="Segoe UI" panose="020B0502040204020203" pitchFamily="34" charset="0"/>
              </a:rPr>
              <a:t>Must include all materials that support a student’s educational experience and enhance a school’s educational programs:</a:t>
            </a:r>
            <a:endParaRPr lang="en-US" sz="1800" kern="1200" dirty="0"/>
          </a:p>
        </p:txBody>
      </p:sp>
      <p:graphicFrame>
        <p:nvGraphicFramePr>
          <p:cNvPr id="23" name="Diagram 22"/>
          <p:cNvGraphicFramePr/>
          <p:nvPr>
            <p:extLst>
              <p:ext uri="{D42A27DB-BD31-4B8C-83A1-F6EECF244321}">
                <p14:modId xmlns:p14="http://schemas.microsoft.com/office/powerpoint/2010/main" val="3709789822"/>
              </p:ext>
            </p:extLst>
          </p:nvPr>
        </p:nvGraphicFramePr>
        <p:xfrm>
          <a:off x="1903412" y="2076544"/>
          <a:ext cx="8200623" cy="3924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26436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812" y="921602"/>
            <a:ext cx="5943600" cy="830997"/>
          </a:xfrm>
          <a:prstGeom prst="rect">
            <a:avLst/>
          </a:prstGeom>
        </p:spPr>
        <p:txBody>
          <a:bodyPr wrap="square">
            <a:spAutoFit/>
          </a:bodyPr>
          <a:lstStyle/>
          <a:p>
            <a:r>
              <a:rPr lang="en-US" sz="48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Segoe UI" panose="020B0502040204020203" pitchFamily="34" charset="0"/>
                <a:ea typeface="Segoe UI" panose="020B0502040204020203" pitchFamily="34" charset="0"/>
                <a:cs typeface="Segoe UI" panose="020B0502040204020203" pitchFamily="34" charset="0"/>
              </a:rPr>
              <a:t>infrastructure</a:t>
            </a:r>
            <a:endParaRPr lang="en-US" sz="4800" dirty="0">
              <a:effectLst>
                <a:reflection blurRad="12700" stA="50000" endPos="50000" dist="5000" dir="5400000" sy="-100000" rotWithShape="0"/>
              </a:effectLst>
            </a:endParaRPr>
          </a:p>
        </p:txBody>
      </p:sp>
      <p:sp>
        <p:nvSpPr>
          <p:cNvPr id="3" name="TextBox 2"/>
          <p:cNvSpPr txBox="1"/>
          <p:nvPr/>
        </p:nvSpPr>
        <p:spPr>
          <a:xfrm>
            <a:off x="6780212" y="2048470"/>
            <a:ext cx="1371600" cy="923330"/>
          </a:xfrm>
          <a:prstGeom prst="rect">
            <a:avLst/>
          </a:prstGeom>
          <a:noFill/>
        </p:spPr>
        <p:txBody>
          <a:bodyPr wrap="square" rtlCol="0">
            <a:spAutoFit/>
          </a:bodyPr>
          <a:lstStyle/>
          <a:p>
            <a:pPr algn="ctr"/>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Facilities Equipment &amp; LRS</a:t>
            </a:r>
          </a:p>
        </p:txBody>
      </p:sp>
      <p:sp>
        <p:nvSpPr>
          <p:cNvPr id="8" name="TextBox 7"/>
          <p:cNvSpPr txBox="1"/>
          <p:nvPr/>
        </p:nvSpPr>
        <p:spPr>
          <a:xfrm>
            <a:off x="503238" y="2362200"/>
            <a:ext cx="4791074" cy="707886"/>
          </a:xfrm>
          <a:prstGeom prst="rect">
            <a:avLst/>
          </a:prstGeom>
          <a:noFill/>
        </p:spPr>
        <p:txBody>
          <a:bodyPr wrap="square" rtlCol="0">
            <a:spAutoFit/>
          </a:bodyPr>
          <a:lstStyle/>
          <a:p>
            <a:r>
              <a:rPr lang="en-US" sz="4000" dirty="0">
                <a:solidFill>
                  <a:srgbClr val="6954B8"/>
                </a:solidFill>
                <a:effectLst>
                  <a:outerShdw blurRad="38100" dist="38100" dir="2700000" algn="tl">
                    <a:srgbClr val="000000">
                      <a:alpha val="43137"/>
                    </a:srgbClr>
                  </a:outerShdw>
                </a:effectLst>
              </a:rPr>
              <a:t>Faculty Qualifications</a:t>
            </a:r>
          </a:p>
        </p:txBody>
      </p:sp>
      <p:graphicFrame>
        <p:nvGraphicFramePr>
          <p:cNvPr id="6" name="Diagram 5"/>
          <p:cNvGraphicFramePr/>
          <p:nvPr>
            <p:extLst>
              <p:ext uri="{D42A27DB-BD31-4B8C-83A1-F6EECF244321}">
                <p14:modId xmlns:p14="http://schemas.microsoft.com/office/powerpoint/2010/main" val="550532214"/>
              </p:ext>
            </p:extLst>
          </p:nvPr>
        </p:nvGraphicFramePr>
        <p:xfrm>
          <a:off x="5789612" y="1702087"/>
          <a:ext cx="6096000" cy="44123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379412" y="3579598"/>
            <a:ext cx="4876800" cy="1200329"/>
          </a:xfrm>
          <a:prstGeom prst="rect">
            <a:avLst/>
          </a:prstGeom>
          <a:noFill/>
        </p:spPr>
        <p:txBody>
          <a:bodyPr wrap="square" rtlCol="0">
            <a:spAutoFit/>
          </a:bodyPr>
          <a:lstStyle/>
          <a:p>
            <a:r>
              <a:rPr lang="en-US" dirty="0"/>
              <a:t>If faculty information is not available, submitting specific hiring criteria and timelines when faculty will be hired is fine, but be very specific about the ideal candidate for the job.</a:t>
            </a:r>
          </a:p>
        </p:txBody>
      </p:sp>
    </p:spTree>
    <p:extLst>
      <p:ext uri="{BB962C8B-B14F-4D97-AF65-F5344CB8AC3E}">
        <p14:creationId xmlns:p14="http://schemas.microsoft.com/office/powerpoint/2010/main" val="37123221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9938" y="816165"/>
            <a:ext cx="5943600" cy="830997"/>
          </a:xfrm>
          <a:prstGeom prst="rect">
            <a:avLst/>
          </a:prstGeom>
        </p:spPr>
        <p:txBody>
          <a:bodyPr wrap="square">
            <a:spAutoFit/>
          </a:bodyPr>
          <a:lstStyle/>
          <a:p>
            <a:r>
              <a:rPr lang="en-US" sz="48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Segoe UI" panose="020B0502040204020203" pitchFamily="34" charset="0"/>
                <a:ea typeface="Segoe UI" panose="020B0502040204020203" pitchFamily="34" charset="0"/>
                <a:cs typeface="Segoe UI" panose="020B0502040204020203" pitchFamily="34" charset="0"/>
              </a:rPr>
              <a:t>infrastructure</a:t>
            </a:r>
            <a:endParaRPr lang="en-US" sz="4800" dirty="0">
              <a:effectLst>
                <a:reflection blurRad="12700" stA="50000" endPos="50000" dist="5000" dir="5400000" sy="-100000" rotWithShape="0"/>
              </a:effectLst>
            </a:endParaRPr>
          </a:p>
        </p:txBody>
      </p:sp>
      <p:sp>
        <p:nvSpPr>
          <p:cNvPr id="3" name="TextBox 2"/>
          <p:cNvSpPr txBox="1"/>
          <p:nvPr/>
        </p:nvSpPr>
        <p:spPr>
          <a:xfrm>
            <a:off x="6780212" y="2048470"/>
            <a:ext cx="1371600" cy="923330"/>
          </a:xfrm>
          <a:prstGeom prst="rect">
            <a:avLst/>
          </a:prstGeom>
          <a:noFill/>
        </p:spPr>
        <p:txBody>
          <a:bodyPr wrap="square" rtlCol="0">
            <a:spAutoFit/>
          </a:bodyPr>
          <a:lstStyle/>
          <a:p>
            <a:pPr algn="ctr"/>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Facilities Equipment &amp; LRS</a:t>
            </a:r>
          </a:p>
        </p:txBody>
      </p:sp>
      <p:sp>
        <p:nvSpPr>
          <p:cNvPr id="8" name="TextBox 7"/>
          <p:cNvSpPr txBox="1"/>
          <p:nvPr/>
        </p:nvSpPr>
        <p:spPr>
          <a:xfrm>
            <a:off x="769938" y="1756082"/>
            <a:ext cx="9667874" cy="707886"/>
          </a:xfrm>
          <a:prstGeom prst="rect">
            <a:avLst/>
          </a:prstGeom>
          <a:noFill/>
        </p:spPr>
        <p:txBody>
          <a:bodyPr wrap="square" rtlCol="0">
            <a:spAutoFit/>
          </a:bodyPr>
          <a:lstStyle/>
          <a:p>
            <a:r>
              <a:rPr lang="en-US" sz="4000" dirty="0">
                <a:solidFill>
                  <a:srgbClr val="6954B8"/>
                </a:solidFill>
                <a:effectLst>
                  <a:outerShdw blurRad="38100" dist="38100" dir="2700000" algn="tl">
                    <a:srgbClr val="000000">
                      <a:alpha val="43137"/>
                    </a:srgbClr>
                  </a:outerShdw>
                </a:effectLst>
              </a:rPr>
              <a:t>Faculty/Student Interaction</a:t>
            </a:r>
          </a:p>
        </p:txBody>
      </p:sp>
      <p:graphicFrame>
        <p:nvGraphicFramePr>
          <p:cNvPr id="2" name="Diagram 1"/>
          <p:cNvGraphicFramePr/>
          <p:nvPr>
            <p:extLst>
              <p:ext uri="{D42A27DB-BD31-4B8C-83A1-F6EECF244321}">
                <p14:modId xmlns:p14="http://schemas.microsoft.com/office/powerpoint/2010/main" val="1450457447"/>
              </p:ext>
            </p:extLst>
          </p:nvPr>
        </p:nvGraphicFramePr>
        <p:xfrm>
          <a:off x="769938" y="2572888"/>
          <a:ext cx="6882341" cy="3673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847012" y="914400"/>
            <a:ext cx="3810000" cy="6278642"/>
          </a:xfrm>
          <a:prstGeom prst="rect">
            <a:avLst/>
          </a:prstGeom>
          <a:noFill/>
        </p:spPr>
        <p:txBody>
          <a:bodyPr wrap="square" rtlCol="0">
            <a:spAutoFit/>
          </a:bodyPr>
          <a:lstStyle/>
          <a:p>
            <a:pPr marL="285750" indent="-285750">
              <a:buFont typeface="Arial" panose="020B0604020202020204" pitchFamily="34" charset="0"/>
              <a:buChar char="•"/>
            </a:pPr>
            <a:r>
              <a:rPr lang="en-US" sz="2400" dirty="0"/>
              <a:t>Student Advisement Plans</a:t>
            </a:r>
          </a:p>
          <a:p>
            <a:pPr marL="285750" indent="-285750">
              <a:buFont typeface="Arial" panose="020B0604020202020204" pitchFamily="34" charset="0"/>
              <a:buChar char="•"/>
            </a:pPr>
            <a:r>
              <a:rPr lang="en-US" sz="2400" dirty="0"/>
              <a:t>Faculty Development and Improvement Plans</a:t>
            </a:r>
          </a:p>
          <a:p>
            <a:pPr marL="285750" indent="-285750">
              <a:buFont typeface="Arial" panose="020B0604020202020204" pitchFamily="34" charset="0"/>
              <a:buChar char="•"/>
            </a:pPr>
            <a:r>
              <a:rPr lang="en-US" sz="2400" dirty="0"/>
              <a:t>Clear and Consistent Outcomes</a:t>
            </a:r>
          </a:p>
          <a:p>
            <a:pPr marL="285750" indent="-285750">
              <a:buFont typeface="Arial" panose="020B0604020202020204" pitchFamily="34" charset="0"/>
              <a:buChar char="•"/>
            </a:pPr>
            <a:r>
              <a:rPr lang="en-US" sz="2400" dirty="0"/>
              <a:t>Academic Support Systems in Place</a:t>
            </a:r>
          </a:p>
          <a:p>
            <a:pPr marL="285750" indent="-285750">
              <a:buFont typeface="Arial" panose="020B0604020202020204" pitchFamily="34" charset="0"/>
              <a:buChar char="•"/>
            </a:pPr>
            <a:r>
              <a:rPr lang="en-US" sz="2400" dirty="0"/>
              <a:t>Talking with Other Programs About Anticipating What to Encounter</a:t>
            </a:r>
          </a:p>
          <a:p>
            <a:pPr marL="285750" indent="-285750">
              <a:buFont typeface="Arial" panose="020B0604020202020204" pitchFamily="34" charset="0"/>
              <a:buChar char="•"/>
            </a:pPr>
            <a:r>
              <a:rPr lang="en-US" sz="2400" dirty="0"/>
              <a:t>“Keep the Plates Spinning”-Don’t Forget Your Other Programs</a:t>
            </a:r>
          </a:p>
          <a:p>
            <a:pPr marL="285750" indent="-285750">
              <a:buFont typeface="Arial" panose="020B0604020202020204" pitchFamily="34" charset="0"/>
              <a:buChar char="•"/>
            </a:pPr>
            <a:r>
              <a:rPr lang="en-US" sz="2400" dirty="0"/>
              <a:t>Spreading Faculty and Resources Too Thin</a:t>
            </a:r>
          </a:p>
          <a:p>
            <a:endParaRPr lang="en-US" dirty="0"/>
          </a:p>
        </p:txBody>
      </p:sp>
    </p:spTree>
    <p:extLst>
      <p:ext uri="{BB962C8B-B14F-4D97-AF65-F5344CB8AC3E}">
        <p14:creationId xmlns:p14="http://schemas.microsoft.com/office/powerpoint/2010/main" val="28359100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9938" y="816165"/>
            <a:ext cx="5943600" cy="830997"/>
          </a:xfrm>
          <a:prstGeom prst="rect">
            <a:avLst/>
          </a:prstGeom>
        </p:spPr>
        <p:txBody>
          <a:bodyPr wrap="square">
            <a:spAutoFit/>
          </a:bodyPr>
          <a:lstStyle/>
          <a:p>
            <a:r>
              <a:rPr lang="en-US" sz="48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Segoe UI" panose="020B0502040204020203" pitchFamily="34" charset="0"/>
                <a:ea typeface="Segoe UI" panose="020B0502040204020203" pitchFamily="34" charset="0"/>
                <a:cs typeface="Segoe UI" panose="020B0502040204020203" pitchFamily="34" charset="0"/>
              </a:rPr>
              <a:t>infrastructure</a:t>
            </a:r>
            <a:endParaRPr lang="en-US" sz="4800" dirty="0">
              <a:effectLst>
                <a:reflection blurRad="12700" stA="50000" endPos="50000" dist="5000" dir="5400000" sy="-100000" rotWithShape="0"/>
              </a:effectLst>
            </a:endParaRPr>
          </a:p>
        </p:txBody>
      </p:sp>
      <p:sp>
        <p:nvSpPr>
          <p:cNvPr id="3" name="TextBox 2"/>
          <p:cNvSpPr txBox="1"/>
          <p:nvPr/>
        </p:nvSpPr>
        <p:spPr>
          <a:xfrm>
            <a:off x="6780212" y="2048470"/>
            <a:ext cx="1371600" cy="923330"/>
          </a:xfrm>
          <a:prstGeom prst="rect">
            <a:avLst/>
          </a:prstGeom>
          <a:noFill/>
        </p:spPr>
        <p:txBody>
          <a:bodyPr wrap="square" rtlCol="0">
            <a:spAutoFit/>
          </a:bodyPr>
          <a:lstStyle/>
          <a:p>
            <a:pPr algn="ctr"/>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Facilities Equipment &amp; LRS</a:t>
            </a:r>
          </a:p>
        </p:txBody>
      </p:sp>
      <p:sp>
        <p:nvSpPr>
          <p:cNvPr id="8" name="TextBox 7"/>
          <p:cNvSpPr txBox="1"/>
          <p:nvPr/>
        </p:nvSpPr>
        <p:spPr>
          <a:xfrm>
            <a:off x="303212" y="1678861"/>
            <a:ext cx="7686674" cy="707886"/>
          </a:xfrm>
          <a:prstGeom prst="rect">
            <a:avLst/>
          </a:prstGeom>
          <a:noFill/>
        </p:spPr>
        <p:txBody>
          <a:bodyPr wrap="square" rtlCol="0">
            <a:spAutoFit/>
          </a:bodyPr>
          <a:lstStyle/>
          <a:p>
            <a:r>
              <a:rPr lang="en-US" sz="4000" dirty="0">
                <a:solidFill>
                  <a:srgbClr val="6954B8"/>
                </a:solidFill>
                <a:effectLst>
                  <a:outerShdw blurRad="38100" dist="38100" dir="2700000" algn="tl">
                    <a:srgbClr val="000000">
                      <a:alpha val="43137"/>
                    </a:srgbClr>
                  </a:outerShdw>
                </a:effectLst>
              </a:rPr>
              <a:t>Management and Administration</a:t>
            </a:r>
          </a:p>
        </p:txBody>
      </p:sp>
      <p:sp>
        <p:nvSpPr>
          <p:cNvPr id="2" name="TextBox 1"/>
          <p:cNvSpPr txBox="1"/>
          <p:nvPr/>
        </p:nvSpPr>
        <p:spPr>
          <a:xfrm>
            <a:off x="684212" y="2667000"/>
            <a:ext cx="5257800"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Sufficient Educational Administration</a:t>
            </a:r>
          </a:p>
          <a:p>
            <a:pPr marL="285750" indent="-285750">
              <a:buFont typeface="Arial" panose="020B0604020202020204" pitchFamily="34" charset="0"/>
              <a:buChar char="•"/>
            </a:pPr>
            <a:r>
              <a:rPr lang="en-US" sz="2400" dirty="0"/>
              <a:t>Director of Education</a:t>
            </a:r>
          </a:p>
          <a:p>
            <a:pPr marL="285750" indent="-285750">
              <a:buFont typeface="Arial" panose="020B0604020202020204" pitchFamily="34" charset="0"/>
              <a:buChar char="•"/>
            </a:pPr>
            <a:r>
              <a:rPr lang="en-US" sz="2400" dirty="0"/>
              <a:t>Program Head (Lead Faculty, Department Head)</a:t>
            </a:r>
          </a:p>
          <a:p>
            <a:pPr marL="285750" indent="-285750">
              <a:buFont typeface="Arial" panose="020B0604020202020204" pitchFamily="34" charset="0"/>
              <a:buChar char="•"/>
            </a:pPr>
            <a:r>
              <a:rPr lang="en-US" sz="2400" dirty="0"/>
              <a:t>Meeting Degree Requirements is Needed, but Experience is Key</a:t>
            </a:r>
          </a:p>
          <a:p>
            <a:pPr marL="285750" indent="-285750">
              <a:buFont typeface="Arial" panose="020B0604020202020204" pitchFamily="34" charset="0"/>
              <a:buChar char="•"/>
            </a:pPr>
            <a:r>
              <a:rPr lang="en-US" sz="2400" dirty="0"/>
              <a:t>Clear Organizational Chart </a:t>
            </a:r>
          </a:p>
          <a:p>
            <a:pPr marL="285750" indent="-285750">
              <a:buFont typeface="Arial" panose="020B0604020202020204" pitchFamily="34" charset="0"/>
              <a:buChar char="•"/>
            </a:pPr>
            <a:r>
              <a:rPr lang="en-US" sz="2400" dirty="0"/>
              <a:t>Students Want Their Needs Met Now-How to Handle</a:t>
            </a:r>
          </a:p>
        </p:txBody>
      </p:sp>
      <p:graphicFrame>
        <p:nvGraphicFramePr>
          <p:cNvPr id="5" name="Diagram 4"/>
          <p:cNvGraphicFramePr/>
          <p:nvPr>
            <p:extLst>
              <p:ext uri="{D42A27DB-BD31-4B8C-83A1-F6EECF244321}">
                <p14:modId xmlns:p14="http://schemas.microsoft.com/office/powerpoint/2010/main" val="2429279260"/>
              </p:ext>
            </p:extLst>
          </p:nvPr>
        </p:nvGraphicFramePr>
        <p:xfrm>
          <a:off x="5603875" y="2048470"/>
          <a:ext cx="6653742" cy="4766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71141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9938" y="816165"/>
            <a:ext cx="5943600" cy="830997"/>
          </a:xfrm>
          <a:prstGeom prst="rect">
            <a:avLst/>
          </a:prstGeom>
        </p:spPr>
        <p:txBody>
          <a:bodyPr wrap="square">
            <a:spAutoFit/>
          </a:bodyPr>
          <a:lstStyle/>
          <a:p>
            <a:r>
              <a:rPr lang="en-US" sz="48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Segoe UI" panose="020B0502040204020203" pitchFamily="34" charset="0"/>
                <a:ea typeface="Segoe UI" panose="020B0502040204020203" pitchFamily="34" charset="0"/>
                <a:cs typeface="Segoe UI" panose="020B0502040204020203" pitchFamily="34" charset="0"/>
              </a:rPr>
              <a:t>infrastructure</a:t>
            </a:r>
            <a:endParaRPr lang="en-US" sz="4800" dirty="0">
              <a:effectLst>
                <a:reflection blurRad="12700" stA="50000" endPos="50000" dist="5000" dir="5400000" sy="-100000" rotWithShape="0"/>
              </a:effectLst>
            </a:endParaRPr>
          </a:p>
        </p:txBody>
      </p:sp>
      <p:sp>
        <p:nvSpPr>
          <p:cNvPr id="3" name="TextBox 2"/>
          <p:cNvSpPr txBox="1"/>
          <p:nvPr/>
        </p:nvSpPr>
        <p:spPr>
          <a:xfrm>
            <a:off x="6780212" y="2048470"/>
            <a:ext cx="1371600" cy="923330"/>
          </a:xfrm>
          <a:prstGeom prst="rect">
            <a:avLst/>
          </a:prstGeom>
          <a:noFill/>
        </p:spPr>
        <p:txBody>
          <a:bodyPr wrap="square" rtlCol="0">
            <a:spAutoFit/>
          </a:bodyPr>
          <a:lstStyle/>
          <a:p>
            <a:pPr algn="ctr"/>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Facilities Equipment &amp; LRS</a:t>
            </a:r>
          </a:p>
        </p:txBody>
      </p:sp>
      <p:sp>
        <p:nvSpPr>
          <p:cNvPr id="8" name="TextBox 7"/>
          <p:cNvSpPr txBox="1"/>
          <p:nvPr/>
        </p:nvSpPr>
        <p:spPr>
          <a:xfrm>
            <a:off x="769938" y="1756082"/>
            <a:ext cx="9667874" cy="707886"/>
          </a:xfrm>
          <a:prstGeom prst="rect">
            <a:avLst/>
          </a:prstGeom>
          <a:noFill/>
        </p:spPr>
        <p:txBody>
          <a:bodyPr wrap="square" rtlCol="0">
            <a:spAutoFit/>
          </a:bodyPr>
          <a:lstStyle/>
          <a:p>
            <a:r>
              <a:rPr lang="en-US" sz="4000" dirty="0">
                <a:solidFill>
                  <a:srgbClr val="6954B8"/>
                </a:solidFill>
                <a:effectLst>
                  <a:outerShdw blurRad="38100" dist="38100" dir="2700000" algn="tl">
                    <a:srgbClr val="000000">
                      <a:alpha val="43137"/>
                    </a:srgbClr>
                  </a:outerShdw>
                </a:effectLst>
              </a:rPr>
              <a:t>Admission Requirements</a:t>
            </a:r>
          </a:p>
        </p:txBody>
      </p:sp>
      <p:sp>
        <p:nvSpPr>
          <p:cNvPr id="2" name="TextBox 1"/>
          <p:cNvSpPr txBox="1"/>
          <p:nvPr/>
        </p:nvSpPr>
        <p:spPr>
          <a:xfrm>
            <a:off x="912812" y="2743200"/>
            <a:ext cx="4191000" cy="3323987"/>
          </a:xfrm>
          <a:prstGeom prst="rect">
            <a:avLst/>
          </a:prstGeom>
          <a:noFill/>
        </p:spPr>
        <p:txBody>
          <a:bodyPr wrap="square" rtlCol="0">
            <a:spAutoFit/>
          </a:bodyPr>
          <a:lstStyle/>
          <a:p>
            <a:pPr marL="285750" indent="-285750">
              <a:buFont typeface="Arial" panose="020B0604020202020204" pitchFamily="34" charset="0"/>
              <a:buChar char="•"/>
            </a:pPr>
            <a:r>
              <a:rPr lang="en-US" sz="2400" dirty="0"/>
              <a:t>Numbers Don‘t Necessarily Equate to Success</a:t>
            </a:r>
          </a:p>
          <a:p>
            <a:pPr marL="285750" indent="-285750">
              <a:buFont typeface="Arial" panose="020B0604020202020204" pitchFamily="34" charset="0"/>
              <a:buChar char="•"/>
            </a:pPr>
            <a:r>
              <a:rPr lang="en-US" sz="2400" dirty="0"/>
              <a:t>Admissions Requirements and Procedures-What is the Standard in the Proposed Field?</a:t>
            </a:r>
          </a:p>
          <a:p>
            <a:pPr marL="285750" indent="-285750">
              <a:buFont typeface="Arial" panose="020B0604020202020204" pitchFamily="34" charset="0"/>
              <a:buChar char="•"/>
            </a:pPr>
            <a:r>
              <a:rPr lang="en-US" sz="2400" dirty="0"/>
              <a:t>A Clear Outline in a Draft Catalog Presentation</a:t>
            </a:r>
          </a:p>
          <a:p>
            <a:pPr marL="285750" indent="-285750">
              <a:buFont typeface="Arial" panose="020B0604020202020204" pitchFamily="34" charset="0"/>
              <a:buChar char="•"/>
            </a:pPr>
            <a:endParaRPr lang="en-US" dirty="0"/>
          </a:p>
        </p:txBody>
      </p:sp>
      <p:graphicFrame>
        <p:nvGraphicFramePr>
          <p:cNvPr id="5" name="Diagram 4"/>
          <p:cNvGraphicFramePr/>
          <p:nvPr>
            <p:extLst>
              <p:ext uri="{D42A27DB-BD31-4B8C-83A1-F6EECF244321}">
                <p14:modId xmlns:p14="http://schemas.microsoft.com/office/powerpoint/2010/main" val="590327817"/>
              </p:ext>
            </p:extLst>
          </p:nvPr>
        </p:nvGraphicFramePr>
        <p:xfrm>
          <a:off x="4418012" y="990600"/>
          <a:ext cx="8125883"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9021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9938" y="816165"/>
            <a:ext cx="5943600" cy="830997"/>
          </a:xfrm>
          <a:prstGeom prst="rect">
            <a:avLst/>
          </a:prstGeom>
        </p:spPr>
        <p:txBody>
          <a:bodyPr wrap="square">
            <a:spAutoFit/>
          </a:bodyPr>
          <a:lstStyle/>
          <a:p>
            <a:r>
              <a:rPr lang="en-US" sz="48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Segoe UI" panose="020B0502040204020203" pitchFamily="34" charset="0"/>
                <a:ea typeface="Segoe UI" panose="020B0502040204020203" pitchFamily="34" charset="0"/>
                <a:cs typeface="Segoe UI" panose="020B0502040204020203" pitchFamily="34" charset="0"/>
              </a:rPr>
              <a:t>infrastructure</a:t>
            </a:r>
            <a:endParaRPr lang="en-US" sz="4800" dirty="0">
              <a:effectLst>
                <a:reflection blurRad="12700" stA="50000" endPos="50000" dist="5000" dir="5400000" sy="-100000" rotWithShape="0"/>
              </a:effectLst>
            </a:endParaRPr>
          </a:p>
        </p:txBody>
      </p:sp>
      <p:sp>
        <p:nvSpPr>
          <p:cNvPr id="3" name="TextBox 2"/>
          <p:cNvSpPr txBox="1"/>
          <p:nvPr/>
        </p:nvSpPr>
        <p:spPr>
          <a:xfrm>
            <a:off x="6780212" y="2048470"/>
            <a:ext cx="1371600" cy="923330"/>
          </a:xfrm>
          <a:prstGeom prst="rect">
            <a:avLst/>
          </a:prstGeom>
          <a:noFill/>
        </p:spPr>
        <p:txBody>
          <a:bodyPr wrap="square" rtlCol="0">
            <a:spAutoFit/>
          </a:bodyPr>
          <a:lstStyle/>
          <a:p>
            <a:pPr algn="ctr"/>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Facilities Equipment &amp; LRS</a:t>
            </a:r>
          </a:p>
        </p:txBody>
      </p:sp>
      <p:sp>
        <p:nvSpPr>
          <p:cNvPr id="8" name="TextBox 7"/>
          <p:cNvSpPr txBox="1"/>
          <p:nvPr/>
        </p:nvSpPr>
        <p:spPr>
          <a:xfrm>
            <a:off x="769938" y="1756082"/>
            <a:ext cx="9667874" cy="707886"/>
          </a:xfrm>
          <a:prstGeom prst="rect">
            <a:avLst/>
          </a:prstGeom>
          <a:noFill/>
        </p:spPr>
        <p:txBody>
          <a:bodyPr wrap="square" rtlCol="0">
            <a:spAutoFit/>
          </a:bodyPr>
          <a:lstStyle/>
          <a:p>
            <a:r>
              <a:rPr lang="en-US" sz="4000" dirty="0">
                <a:solidFill>
                  <a:srgbClr val="6954B8"/>
                </a:solidFill>
                <a:effectLst>
                  <a:outerShdw blurRad="38100" dist="38100" dir="2700000" algn="tl">
                    <a:srgbClr val="000000">
                      <a:alpha val="43137"/>
                    </a:srgbClr>
                  </a:outerShdw>
                </a:effectLst>
              </a:rPr>
              <a:t>Administrative Support Staff</a:t>
            </a:r>
          </a:p>
        </p:txBody>
      </p:sp>
      <p:sp>
        <p:nvSpPr>
          <p:cNvPr id="2" name="TextBox 1"/>
          <p:cNvSpPr txBox="1"/>
          <p:nvPr/>
        </p:nvSpPr>
        <p:spPr>
          <a:xfrm>
            <a:off x="5713412" y="2756356"/>
            <a:ext cx="6010274"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A New Degree Requires a Lot of Support</a:t>
            </a:r>
          </a:p>
          <a:p>
            <a:pPr marL="285750" indent="-285750">
              <a:buFont typeface="Arial" panose="020B0604020202020204" pitchFamily="34" charset="0"/>
              <a:buChar char="•"/>
            </a:pPr>
            <a:r>
              <a:rPr lang="en-US" sz="2400" dirty="0"/>
              <a:t>When Creating a Proposed Budget-Do you need to consider allocations for additional staff?</a:t>
            </a:r>
          </a:p>
          <a:p>
            <a:pPr marL="285750" indent="-285750">
              <a:buFont typeface="Arial" panose="020B0604020202020204" pitchFamily="34" charset="0"/>
              <a:buChar char="•"/>
            </a:pPr>
            <a:r>
              <a:rPr lang="en-US" sz="2400" dirty="0"/>
              <a:t>Do you have a staff that is supportive of the proposed program?</a:t>
            </a:r>
          </a:p>
          <a:p>
            <a:pPr marL="285750" indent="-285750">
              <a:buFont typeface="Arial" panose="020B0604020202020204" pitchFamily="34" charset="0"/>
              <a:buChar char="•"/>
            </a:pPr>
            <a:r>
              <a:rPr lang="en-US" sz="2400" dirty="0"/>
              <a:t>Do you have a staff that is trained to work with potential applicants, students, and graduates of the proposed program?</a:t>
            </a:r>
          </a:p>
        </p:txBody>
      </p:sp>
      <p:graphicFrame>
        <p:nvGraphicFramePr>
          <p:cNvPr id="5" name="Diagram 4"/>
          <p:cNvGraphicFramePr/>
          <p:nvPr>
            <p:extLst>
              <p:ext uri="{D42A27DB-BD31-4B8C-83A1-F6EECF244321}">
                <p14:modId xmlns:p14="http://schemas.microsoft.com/office/powerpoint/2010/main" val="2540135335"/>
              </p:ext>
            </p:extLst>
          </p:nvPr>
        </p:nvGraphicFramePr>
        <p:xfrm>
          <a:off x="246803" y="2497716"/>
          <a:ext cx="5434541" cy="4232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9224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idx="1"/>
          </p:nvPr>
        </p:nvSpPr>
        <p:spPr bwMode="auto">
          <a:xfrm>
            <a:off x="379412" y="2057400"/>
            <a:ext cx="10934700" cy="4343400"/>
          </a:xfrm>
          <a:prstGeom prst="rect">
            <a:avLst/>
          </a:prstGeom>
          <a:noFill/>
          <a:ln w="12700">
            <a:noFill/>
            <a:miter lim="800000"/>
            <a:headEnd/>
            <a:tailEnd/>
          </a:ln>
        </p:spPr>
        <p:txBody>
          <a:bodyPr lIns="90488" tIns="44450" rIns="90488" bIns="44450">
            <a:normAutofit/>
          </a:bodyPr>
          <a:lstStyle/>
          <a:p>
            <a:pPr marL="45720"/>
            <a:r>
              <a:rPr lang="en-US" sz="3600" b="1" i="1" dirty="0">
                <a:solidFill>
                  <a:srgbClr val="FF0000"/>
                </a:solidFill>
                <a:latin typeface="Calibri Light" panose="020F0302020204030204" pitchFamily="34" charset="0"/>
              </a:rPr>
              <a:t>Beginning the Process</a:t>
            </a:r>
            <a:endParaRPr lang="en-US" sz="3600" i="1" dirty="0">
              <a:solidFill>
                <a:srgbClr val="FF0000"/>
              </a:solidFill>
              <a:latin typeface="Calibri Light" panose="020F0302020204030204" pitchFamily="34" charset="0"/>
            </a:endParaRPr>
          </a:p>
          <a:p>
            <a:pPr marL="1085850" lvl="1" indent="-342900">
              <a:buFont typeface="Arial" panose="020B0604020202020204" pitchFamily="34" charset="0"/>
              <a:buChar char="•"/>
            </a:pPr>
            <a:r>
              <a:rPr lang="en-US" sz="3200" dirty="0">
                <a:latin typeface="Calibri Light" panose="020F0302020204030204" pitchFamily="34" charset="0"/>
              </a:rPr>
              <a:t>The Conversation Begins: A New Degree?</a:t>
            </a:r>
          </a:p>
          <a:p>
            <a:pPr marL="1085850" lvl="1" indent="-342900">
              <a:buFont typeface="Arial" panose="020B0604020202020204" pitchFamily="34" charset="0"/>
              <a:buChar char="•"/>
            </a:pPr>
            <a:r>
              <a:rPr lang="en-US" sz="3200" dirty="0">
                <a:latin typeface="Calibri Light" panose="020F0302020204030204" pitchFamily="34" charset="0"/>
              </a:rPr>
              <a:t>Reasons for the New Degree</a:t>
            </a:r>
          </a:p>
          <a:p>
            <a:pPr marL="1085850" lvl="1" indent="-342900">
              <a:buFont typeface="Arial" panose="020B0604020202020204" pitchFamily="34" charset="0"/>
              <a:buChar char="•"/>
            </a:pPr>
            <a:r>
              <a:rPr lang="en-US" sz="3200" dirty="0">
                <a:latin typeface="Calibri Light" panose="020F0302020204030204" pitchFamily="34" charset="0"/>
              </a:rPr>
              <a:t>How a School Decides on the Degree Area</a:t>
            </a:r>
          </a:p>
          <a:p>
            <a:pPr marL="1085850" lvl="1" indent="-342900">
              <a:buFont typeface="Arial" panose="020B0604020202020204" pitchFamily="34" charset="0"/>
              <a:buChar char="•"/>
            </a:pPr>
            <a:r>
              <a:rPr lang="en-US" sz="3200" dirty="0">
                <a:latin typeface="Calibri Light" panose="020F0302020204030204" pitchFamily="34" charset="0"/>
              </a:rPr>
              <a:t>Internal vs. External Reasons for the New Degree</a:t>
            </a:r>
          </a:p>
          <a:p>
            <a:pPr marL="1085850" lvl="1" indent="-342900">
              <a:buFont typeface="Arial" panose="020B0604020202020204" pitchFamily="34" charset="0"/>
              <a:buChar char="•"/>
            </a:pPr>
            <a:r>
              <a:rPr lang="en-US" sz="3200" dirty="0">
                <a:latin typeface="Calibri Light" panose="020F0302020204030204" pitchFamily="34" charset="0"/>
              </a:rPr>
              <a:t>Realistic Work Commitment from a School</a:t>
            </a:r>
          </a:p>
          <a:p>
            <a:pPr marL="1085850" lvl="1" indent="-342900">
              <a:buFont typeface="Arial" panose="020B0604020202020204" pitchFamily="34" charset="0"/>
              <a:buChar char="•"/>
            </a:pPr>
            <a:r>
              <a:rPr lang="en-US" sz="3200" dirty="0">
                <a:latin typeface="Calibri Light" panose="020F0302020204030204" pitchFamily="34" charset="0"/>
              </a:rPr>
              <a:t>Realistic Time Frame</a:t>
            </a:r>
          </a:p>
          <a:p>
            <a:endParaRPr lang="en-US" sz="1600" dirty="0">
              <a:latin typeface="Calibri Light" panose="020F0302020204030204" pitchFamily="34" charset="0"/>
            </a:endParaRPr>
          </a:p>
          <a:p>
            <a:endParaRPr lang="en-US" sz="2000" dirty="0">
              <a:latin typeface="Gill Sans MT" panose="020B0502020104020203" pitchFamily="34" charset="0"/>
            </a:endParaRPr>
          </a:p>
          <a:p>
            <a:pPr lvl="1"/>
            <a:endParaRPr lang="en-US" sz="2000" dirty="0">
              <a:latin typeface="Gill Sans MT" panose="020B0502020104020203" pitchFamily="34" charset="0"/>
            </a:endParaRPr>
          </a:p>
        </p:txBody>
      </p:sp>
      <p:sp>
        <p:nvSpPr>
          <p:cNvPr id="4" name="Rectangle 3"/>
          <p:cNvSpPr/>
          <p:nvPr/>
        </p:nvSpPr>
        <p:spPr>
          <a:xfrm>
            <a:off x="2589212" y="1066800"/>
            <a:ext cx="6629399" cy="646331"/>
          </a:xfrm>
          <a:prstGeom prst="rect">
            <a:avLst/>
          </a:prstGeom>
        </p:spPr>
        <p:txBody>
          <a:bodyPr wrap="square">
            <a:spAutoFit/>
          </a:bodyPr>
          <a:lstStyle/>
          <a:p>
            <a:pPr algn="ctr"/>
            <a:r>
              <a:rPr lang="en-US" sz="3600" b="1" u="sng" dirty="0">
                <a:solidFill>
                  <a:srgbClr val="0070C0"/>
                </a:solidFill>
                <a:latin typeface="Calibri Light" panose="020F0302020204030204" pitchFamily="34" charset="0"/>
              </a:rPr>
              <a:t>Planning a New Degree</a:t>
            </a:r>
          </a:p>
        </p:txBody>
      </p:sp>
    </p:spTree>
    <p:extLst>
      <p:ext uri="{BB962C8B-B14F-4D97-AF65-F5344CB8AC3E}">
        <p14:creationId xmlns:p14="http://schemas.microsoft.com/office/powerpoint/2010/main" val="31508164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9938" y="816165"/>
            <a:ext cx="5943600" cy="830997"/>
          </a:xfrm>
          <a:prstGeom prst="rect">
            <a:avLst/>
          </a:prstGeom>
        </p:spPr>
        <p:txBody>
          <a:bodyPr wrap="square">
            <a:spAutoFit/>
          </a:bodyPr>
          <a:lstStyle/>
          <a:p>
            <a:r>
              <a:rPr lang="en-US" sz="48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Segoe UI" panose="020B0502040204020203" pitchFamily="34" charset="0"/>
                <a:ea typeface="Segoe UI" panose="020B0502040204020203" pitchFamily="34" charset="0"/>
                <a:cs typeface="Segoe UI" panose="020B0502040204020203" pitchFamily="34" charset="0"/>
              </a:rPr>
              <a:t>infrastructure</a:t>
            </a:r>
            <a:endParaRPr lang="en-US" sz="4800" dirty="0">
              <a:effectLst>
                <a:reflection blurRad="12700" stA="50000" endPos="50000" dist="5000" dir="5400000" sy="-100000" rotWithShape="0"/>
              </a:effectLst>
            </a:endParaRPr>
          </a:p>
        </p:txBody>
      </p:sp>
      <p:sp>
        <p:nvSpPr>
          <p:cNvPr id="3" name="TextBox 2"/>
          <p:cNvSpPr txBox="1"/>
          <p:nvPr/>
        </p:nvSpPr>
        <p:spPr>
          <a:xfrm>
            <a:off x="6780212" y="2048470"/>
            <a:ext cx="1371600" cy="923330"/>
          </a:xfrm>
          <a:prstGeom prst="rect">
            <a:avLst/>
          </a:prstGeom>
          <a:noFill/>
        </p:spPr>
        <p:txBody>
          <a:bodyPr wrap="square" rtlCol="0">
            <a:spAutoFit/>
          </a:bodyPr>
          <a:lstStyle/>
          <a:p>
            <a:pPr algn="ctr"/>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Facilities Equipment &amp; LRS</a:t>
            </a:r>
          </a:p>
        </p:txBody>
      </p:sp>
      <p:sp>
        <p:nvSpPr>
          <p:cNvPr id="8" name="TextBox 7"/>
          <p:cNvSpPr txBox="1"/>
          <p:nvPr/>
        </p:nvSpPr>
        <p:spPr>
          <a:xfrm>
            <a:off x="769938" y="1756082"/>
            <a:ext cx="9667874" cy="707886"/>
          </a:xfrm>
          <a:prstGeom prst="rect">
            <a:avLst/>
          </a:prstGeom>
          <a:noFill/>
        </p:spPr>
        <p:txBody>
          <a:bodyPr wrap="square" rtlCol="0">
            <a:spAutoFit/>
          </a:bodyPr>
          <a:lstStyle/>
          <a:p>
            <a:r>
              <a:rPr lang="en-US" sz="4000" dirty="0">
                <a:solidFill>
                  <a:srgbClr val="6954B8"/>
                </a:solidFill>
                <a:effectLst>
                  <a:outerShdw blurRad="38100" dist="38100" dir="2700000" algn="tl">
                    <a:srgbClr val="000000">
                      <a:alpha val="43137"/>
                    </a:srgbClr>
                  </a:outerShdw>
                </a:effectLst>
              </a:rPr>
              <a:t>Externship (if Applicable)</a:t>
            </a:r>
          </a:p>
        </p:txBody>
      </p:sp>
      <p:graphicFrame>
        <p:nvGraphicFramePr>
          <p:cNvPr id="6" name="Diagram 5"/>
          <p:cNvGraphicFramePr/>
          <p:nvPr>
            <p:extLst>
              <p:ext uri="{D42A27DB-BD31-4B8C-83A1-F6EECF244321}">
                <p14:modId xmlns:p14="http://schemas.microsoft.com/office/powerpoint/2010/main" val="2856865118"/>
              </p:ext>
            </p:extLst>
          </p:nvPr>
        </p:nvGraphicFramePr>
        <p:xfrm>
          <a:off x="4951412" y="816165"/>
          <a:ext cx="8125883"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769938" y="2667000"/>
            <a:ext cx="3876674"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t>Written Training Plan</a:t>
            </a:r>
          </a:p>
          <a:p>
            <a:pPr marL="285750" indent="-285750">
              <a:buFont typeface="Arial" panose="020B0604020202020204" pitchFamily="34" charset="0"/>
              <a:buChar char="•"/>
            </a:pPr>
            <a:r>
              <a:rPr lang="en-US" sz="2800" dirty="0"/>
              <a:t>On-Site Evaluation Criteria</a:t>
            </a:r>
          </a:p>
          <a:p>
            <a:pPr marL="285750" indent="-285750">
              <a:buFont typeface="Arial" panose="020B0604020202020204" pitchFamily="34" charset="0"/>
              <a:buChar char="•"/>
            </a:pPr>
            <a:r>
              <a:rPr lang="en-US" sz="2800" dirty="0"/>
              <a:t>Supervised and/or Coordinated by Qualified Individual</a:t>
            </a:r>
          </a:p>
        </p:txBody>
      </p:sp>
    </p:spTree>
    <p:extLst>
      <p:ext uri="{BB962C8B-B14F-4D97-AF65-F5344CB8AC3E}">
        <p14:creationId xmlns:p14="http://schemas.microsoft.com/office/powerpoint/2010/main" val="3322157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990600"/>
            <a:ext cx="4646612" cy="914400"/>
          </a:xfrm>
        </p:spPr>
        <p:txBody>
          <a:bodyPr/>
          <a:lstStyle/>
          <a:p>
            <a:r>
              <a:rPr lang="en-US" dirty="0"/>
              <a:t>When it All Comes Together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90327321"/>
              </p:ext>
            </p:extLst>
          </p:nvPr>
        </p:nvGraphicFramePr>
        <p:xfrm>
          <a:off x="1446212" y="990600"/>
          <a:ext cx="105156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32039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5212" y="1981200"/>
            <a:ext cx="10207625" cy="4525963"/>
          </a:xfrm>
        </p:spPr>
        <p:txBody>
          <a:bodyPr/>
          <a:lstStyle/>
          <a:p>
            <a:pPr marL="0" indent="0">
              <a:buNone/>
            </a:pPr>
            <a:r>
              <a:rPr lang="en-US" dirty="0"/>
              <a:t>Schools should have their degree applications in at LEAST 60 days prior to the desired implementation date, as staff usually requests additional info, and the Commission’s review and approval process for unrelated degree programs may take additional time</a:t>
            </a:r>
          </a:p>
        </p:txBody>
      </p:sp>
      <p:sp>
        <p:nvSpPr>
          <p:cNvPr id="3" name="Title 2"/>
          <p:cNvSpPr>
            <a:spLocks noGrp="1"/>
          </p:cNvSpPr>
          <p:nvPr>
            <p:ph type="title"/>
          </p:nvPr>
        </p:nvSpPr>
        <p:spPr>
          <a:xfrm>
            <a:off x="1522412" y="762000"/>
            <a:ext cx="8686801" cy="1066800"/>
          </a:xfrm>
        </p:spPr>
        <p:txBody>
          <a:bodyPr/>
          <a:lstStyle/>
          <a:p>
            <a:r>
              <a:rPr lang="en-US" dirty="0">
                <a:solidFill>
                  <a:srgbClr val="0070C0"/>
                </a:solidFill>
                <a:effectLst>
                  <a:outerShdw blurRad="38100" dist="38100" dir="2700000" algn="tl">
                    <a:srgbClr val="000000">
                      <a:alpha val="43137"/>
                    </a:srgbClr>
                  </a:outerShdw>
                </a:effectLst>
              </a:rPr>
              <a:t>Logical Timeline</a:t>
            </a:r>
          </a:p>
        </p:txBody>
      </p:sp>
    </p:spTree>
    <p:extLst>
      <p:ext uri="{BB962C8B-B14F-4D97-AF65-F5344CB8AC3E}">
        <p14:creationId xmlns:p14="http://schemas.microsoft.com/office/powerpoint/2010/main" val="11065150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3212" y="1981200"/>
            <a:ext cx="10969625" cy="4525963"/>
          </a:xfrm>
        </p:spPr>
        <p:txBody>
          <a:bodyPr/>
          <a:lstStyle/>
          <a:p>
            <a:r>
              <a:rPr lang="en-US" dirty="0"/>
              <a:t>Approve</a:t>
            </a:r>
          </a:p>
          <a:p>
            <a:r>
              <a:rPr lang="en-US" dirty="0"/>
              <a:t>Approve with Onsite Evaluation (all first time and unrelated degree programs)</a:t>
            </a:r>
          </a:p>
          <a:p>
            <a:r>
              <a:rPr lang="en-US" dirty="0"/>
              <a:t>Approve with Stipulations</a:t>
            </a:r>
          </a:p>
          <a:p>
            <a:r>
              <a:rPr lang="en-US" dirty="0"/>
              <a:t>Approve </a:t>
            </a:r>
            <a:r>
              <a:rPr lang="en-US"/>
              <a:t>with Program Implementation </a:t>
            </a:r>
            <a:r>
              <a:rPr lang="en-US" dirty="0"/>
              <a:t>E</a:t>
            </a:r>
            <a:r>
              <a:rPr lang="en-US"/>
              <a:t>nclosure</a:t>
            </a:r>
            <a:endParaRPr lang="en-US" dirty="0"/>
          </a:p>
          <a:p>
            <a:r>
              <a:rPr lang="en-US" dirty="0"/>
              <a:t>Defer</a:t>
            </a:r>
          </a:p>
          <a:p>
            <a:r>
              <a:rPr lang="en-US" dirty="0"/>
              <a:t>Deny</a:t>
            </a:r>
          </a:p>
        </p:txBody>
      </p:sp>
      <p:sp>
        <p:nvSpPr>
          <p:cNvPr id="3" name="Title 2"/>
          <p:cNvSpPr>
            <a:spLocks noGrp="1"/>
          </p:cNvSpPr>
          <p:nvPr>
            <p:ph type="title"/>
          </p:nvPr>
        </p:nvSpPr>
        <p:spPr>
          <a:xfrm>
            <a:off x="1065212" y="685800"/>
            <a:ext cx="8686801" cy="1066800"/>
          </a:xfrm>
        </p:spPr>
        <p:txBody>
          <a:bodyPr/>
          <a:lstStyle/>
          <a:p>
            <a:r>
              <a:rPr lang="en-US" dirty="0">
                <a:solidFill>
                  <a:srgbClr val="0070C0"/>
                </a:solidFill>
                <a:effectLst>
                  <a:outerShdw blurRad="38100" dist="38100" dir="2700000" algn="tl">
                    <a:srgbClr val="000000">
                      <a:alpha val="43137"/>
                    </a:srgbClr>
                  </a:outerShdw>
                </a:effectLst>
              </a:rPr>
              <a:t>Actions</a:t>
            </a:r>
          </a:p>
        </p:txBody>
      </p:sp>
    </p:spTree>
    <p:extLst>
      <p:ext uri="{BB962C8B-B14F-4D97-AF65-F5344CB8AC3E}">
        <p14:creationId xmlns:p14="http://schemas.microsoft.com/office/powerpoint/2010/main" val="38903035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066800"/>
            <a:ext cx="10969625" cy="5562600"/>
          </a:xfrm>
        </p:spPr>
        <p:txBody>
          <a:bodyPr>
            <a:normAutofit fontScale="92500" lnSpcReduction="10000"/>
          </a:bodyPr>
          <a:lstStyle/>
          <a:p>
            <a:pPr marL="0" indent="0">
              <a:buNone/>
            </a:pPr>
            <a:r>
              <a:rPr lang="en-US" dirty="0"/>
              <a:t>For more information to enhance your school’s educational experience visit: </a:t>
            </a:r>
            <a:r>
              <a:rPr lang="en-US" dirty="0">
                <a:solidFill>
                  <a:srgbClr val="0070C0"/>
                </a:solidFill>
              </a:rPr>
              <a:t>www.accsc.org/resources</a:t>
            </a:r>
          </a:p>
          <a:p>
            <a:pPr marL="0" indent="0">
              <a:buNone/>
            </a:pPr>
            <a:endParaRPr lang="en-US" dirty="0">
              <a:solidFill>
                <a:srgbClr val="0070C0"/>
              </a:solidFill>
            </a:endParaRPr>
          </a:p>
          <a:p>
            <a:pPr marL="0" indent="0">
              <a:buNone/>
            </a:pPr>
            <a:r>
              <a:rPr lang="en-US" dirty="0"/>
              <a:t>There you will find practical guidance for ACCSC institutions through the Monograph Series which includes topics such as:</a:t>
            </a:r>
          </a:p>
          <a:p>
            <a:r>
              <a:rPr lang="en-US" dirty="0">
                <a:solidFill>
                  <a:srgbClr val="0070C0"/>
                </a:solidFill>
              </a:rPr>
              <a:t>Maximizing Program Advisory Committees</a:t>
            </a:r>
          </a:p>
          <a:p>
            <a:r>
              <a:rPr lang="en-US" dirty="0">
                <a:solidFill>
                  <a:srgbClr val="0070C0"/>
                </a:solidFill>
              </a:rPr>
              <a:t>Learning Resource Systems</a:t>
            </a:r>
          </a:p>
          <a:p>
            <a:r>
              <a:rPr lang="en-US" dirty="0">
                <a:solidFill>
                  <a:srgbClr val="0070C0"/>
                </a:solidFill>
              </a:rPr>
              <a:t>Faculty Improvement Planning/Implementation</a:t>
            </a:r>
          </a:p>
          <a:p>
            <a:r>
              <a:rPr lang="en-US" dirty="0">
                <a:solidFill>
                  <a:srgbClr val="0070C0"/>
                </a:solidFill>
              </a:rPr>
              <a:t>Self Evaluation Processes and Practices</a:t>
            </a:r>
          </a:p>
          <a:p>
            <a:r>
              <a:rPr lang="en-US" dirty="0">
                <a:solidFill>
                  <a:srgbClr val="0070C0"/>
                </a:solidFill>
              </a:rPr>
              <a:t>Institutional Assessment and Improvement Planning/Implementation</a:t>
            </a:r>
          </a:p>
          <a:p>
            <a:pPr marL="0" indent="0">
              <a:buNone/>
            </a:pPr>
            <a:endParaRPr lang="en-US" dirty="0"/>
          </a:p>
        </p:txBody>
      </p:sp>
    </p:spTree>
    <p:extLst>
      <p:ext uri="{BB962C8B-B14F-4D97-AF65-F5344CB8AC3E}">
        <p14:creationId xmlns:p14="http://schemas.microsoft.com/office/powerpoint/2010/main" val="5117862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2813" y="2667000"/>
            <a:ext cx="7466012" cy="2057400"/>
          </a:xfrm>
        </p:spPr>
        <p:txBody>
          <a:bodyPr/>
          <a:lstStyle/>
          <a:p>
            <a:r>
              <a:rPr lang="en-US" dirty="0">
                <a:effectLst>
                  <a:outerShdw blurRad="38100" dist="38100" dir="2700000" algn="tl">
                    <a:srgbClr val="000000">
                      <a:alpha val="43137"/>
                    </a:srgbClr>
                  </a:outerShdw>
                </a:effectLst>
              </a:rPr>
              <a:t>Demonstrating </a:t>
            </a:r>
            <a:r>
              <a:rPr lang="en-US" dirty="0">
                <a:solidFill>
                  <a:srgbClr val="FFFF00"/>
                </a:solidFill>
                <a:effectLst>
                  <a:outerShdw blurRad="38100" dist="38100" dir="2700000" algn="tl">
                    <a:srgbClr val="000000">
                      <a:alpha val="43137"/>
                    </a:srgbClr>
                  </a:outerShdw>
                </a:effectLst>
              </a:rPr>
              <a:t>Program Viability </a:t>
            </a:r>
            <a:r>
              <a:rPr lang="en-US" dirty="0">
                <a:effectLst>
                  <a:outerShdw blurRad="38100" dist="38100" dir="2700000" algn="tl">
                    <a:srgbClr val="000000">
                      <a:alpha val="43137"/>
                    </a:srgbClr>
                  </a:outerShdw>
                </a:effectLst>
              </a:rPr>
              <a:t>and </a:t>
            </a:r>
            <a:r>
              <a:rPr lang="en-US" dirty="0">
                <a:solidFill>
                  <a:srgbClr val="FFFF00"/>
                </a:solidFill>
                <a:effectLst>
                  <a:outerShdw blurRad="38100" dist="38100" dir="2700000" algn="tl">
                    <a:srgbClr val="000000">
                      <a:alpha val="43137"/>
                    </a:srgbClr>
                  </a:outerShdw>
                </a:effectLst>
              </a:rPr>
              <a:t>Sound Success Strategies</a:t>
            </a:r>
            <a:r>
              <a:rPr lang="en-US" dirty="0">
                <a:effectLst>
                  <a:outerShdw blurRad="38100" dist="38100" dir="2700000" algn="tl">
                    <a:srgbClr val="000000">
                      <a:alpha val="43137"/>
                    </a:srgbClr>
                  </a:outerShdw>
                </a:effectLst>
              </a:rPr>
              <a:t> for Degree Granting Institutions</a:t>
            </a:r>
            <a:r>
              <a:rPr lang="en-US" dirty="0">
                <a:solidFill>
                  <a:srgbClr val="FFFF00"/>
                </a:solidFill>
                <a:effectLst>
                  <a:outerShdw blurRad="38100" dist="38100" dir="2700000" algn="tl">
                    <a:srgbClr val="000000">
                      <a:alpha val="43137"/>
                    </a:srgbClr>
                  </a:outerShdw>
                </a:effectLst>
              </a:rPr>
              <a:t/>
            </a:r>
            <a:br>
              <a:rPr lang="en-US" dirty="0">
                <a:solidFill>
                  <a:srgbClr val="FFFF00"/>
                </a:solidFill>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May 3, 2017</a:t>
            </a:r>
            <a:r>
              <a:rPr lang="en-US" sz="2400" dirty="0"/>
              <a:t/>
            </a:r>
            <a:br>
              <a:rPr lang="en-US" sz="2400" dirty="0"/>
            </a:br>
            <a:endParaRPr lang="en-US" sz="2400" i="1" dirty="0"/>
          </a:p>
        </p:txBody>
      </p:sp>
    </p:spTree>
    <p:extLst>
      <p:ext uri="{BB962C8B-B14F-4D97-AF65-F5344CB8AC3E}">
        <p14:creationId xmlns:p14="http://schemas.microsoft.com/office/powerpoint/2010/main" val="19899984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idx="1"/>
          </p:nvPr>
        </p:nvSpPr>
        <p:spPr bwMode="auto">
          <a:xfrm>
            <a:off x="379412" y="1828800"/>
            <a:ext cx="10934700" cy="4572000"/>
          </a:xfrm>
          <a:prstGeom prst="rect">
            <a:avLst/>
          </a:prstGeom>
          <a:noFill/>
          <a:ln w="12700">
            <a:noFill/>
            <a:miter lim="800000"/>
            <a:headEnd/>
            <a:tailEnd/>
          </a:ln>
        </p:spPr>
        <p:txBody>
          <a:bodyPr lIns="90488" tIns="44450" rIns="90488" bIns="44450">
            <a:normAutofit lnSpcReduction="10000"/>
          </a:bodyPr>
          <a:lstStyle/>
          <a:p>
            <a:pPr marL="45720" indent="0">
              <a:buNone/>
            </a:pPr>
            <a:r>
              <a:rPr lang="en-US" sz="3600" b="1" i="1" dirty="0">
                <a:solidFill>
                  <a:srgbClr val="FF0000"/>
                </a:solidFill>
                <a:latin typeface="Calibri Light" panose="020F0302020204030204" pitchFamily="34" charset="0"/>
              </a:rPr>
              <a:t>Section II (A) (2), Substantive Standards</a:t>
            </a:r>
            <a:endParaRPr lang="en-US" sz="3600" i="1" dirty="0">
              <a:solidFill>
                <a:srgbClr val="FF0000"/>
              </a:solidFill>
              <a:latin typeface="Calibri Light" panose="020F0302020204030204" pitchFamily="34" charset="0"/>
            </a:endParaRPr>
          </a:p>
          <a:p>
            <a:pPr marL="342900" indent="-342900">
              <a:buFont typeface="Arial" panose="020B0604020202020204" pitchFamily="34" charset="0"/>
              <a:buChar char="•"/>
            </a:pPr>
            <a:r>
              <a:rPr lang="en-US" sz="2800" dirty="0">
                <a:solidFill>
                  <a:srgbClr val="0070C0"/>
                </a:solidFill>
                <a:latin typeface="Gill Sans MT" panose="020B0502020104020203" pitchFamily="34" charset="0"/>
              </a:rPr>
              <a:t>Explain in detail the reason or basis for offering of the proposed degree program</a:t>
            </a:r>
          </a:p>
          <a:p>
            <a:pPr marL="1085850" lvl="1" indent="-342900">
              <a:buFont typeface="Arial" panose="020B0604020202020204" pitchFamily="34" charset="0"/>
              <a:buChar char="•"/>
            </a:pPr>
            <a:endParaRPr lang="en-US" sz="1600" dirty="0">
              <a:latin typeface="Gill Sans MT" panose="020B0502020104020203" pitchFamily="34" charset="0"/>
            </a:endParaRPr>
          </a:p>
          <a:p>
            <a:pPr lvl="1"/>
            <a:r>
              <a:rPr lang="en-US" sz="2400" dirty="0">
                <a:latin typeface="Gill Sans MT" panose="020B0502020104020203" pitchFamily="34" charset="0"/>
              </a:rPr>
              <a:t>Be specific here about why this program needs to be at a degree level</a:t>
            </a:r>
          </a:p>
          <a:p>
            <a:pPr lvl="1"/>
            <a:r>
              <a:rPr lang="en-US" sz="2400" dirty="0">
                <a:latin typeface="Gill Sans MT" panose="020B0502020104020203" pitchFamily="34" charset="0"/>
              </a:rPr>
              <a:t>Consider a program level review (compare to other programs in your area and other programs across the nation)</a:t>
            </a:r>
          </a:p>
          <a:p>
            <a:pPr lvl="1"/>
            <a:r>
              <a:rPr lang="en-US" sz="2400" dirty="0">
                <a:latin typeface="Gill Sans MT" panose="020B0502020104020203" pitchFamily="34" charset="0"/>
              </a:rPr>
              <a:t>How will your community be impacted by this degree?</a:t>
            </a:r>
          </a:p>
          <a:p>
            <a:pPr lvl="1"/>
            <a:r>
              <a:rPr lang="en-US" sz="2400" dirty="0">
                <a:latin typeface="Gill Sans MT" panose="020B0502020104020203" pitchFamily="34" charset="0"/>
              </a:rPr>
              <a:t>How is your proposed program different from similar programs?</a:t>
            </a:r>
          </a:p>
          <a:p>
            <a:pPr lvl="1"/>
            <a:r>
              <a:rPr lang="en-US" sz="2400" dirty="0">
                <a:latin typeface="Gill Sans MT" panose="020B0502020104020203" pitchFamily="34" charset="0"/>
              </a:rPr>
              <a:t>How is the curriculum different in the degree program besides adding general education?</a:t>
            </a:r>
          </a:p>
        </p:txBody>
      </p:sp>
      <p:sp>
        <p:nvSpPr>
          <p:cNvPr id="4" name="Rectangle 3"/>
          <p:cNvSpPr/>
          <p:nvPr/>
        </p:nvSpPr>
        <p:spPr>
          <a:xfrm>
            <a:off x="455613" y="1083576"/>
            <a:ext cx="11353799" cy="646331"/>
          </a:xfrm>
          <a:prstGeom prst="rect">
            <a:avLst/>
          </a:prstGeom>
        </p:spPr>
        <p:txBody>
          <a:bodyPr wrap="square">
            <a:spAutoFit/>
          </a:bodyPr>
          <a:lstStyle/>
          <a:p>
            <a:r>
              <a:rPr lang="en-US" sz="3600" b="1" dirty="0">
                <a:solidFill>
                  <a:srgbClr val="0070C0"/>
                </a:solidFill>
                <a:latin typeface="Calibri Light" panose="020F0302020204030204" pitchFamily="34" charset="0"/>
              </a:rPr>
              <a:t>Planning a New Degree-Consider the Standards</a:t>
            </a:r>
          </a:p>
        </p:txBody>
      </p:sp>
    </p:spTree>
    <p:extLst>
      <p:ext uri="{BB962C8B-B14F-4D97-AF65-F5344CB8AC3E}">
        <p14:creationId xmlns:p14="http://schemas.microsoft.com/office/powerpoint/2010/main" val="5408410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idx="1"/>
          </p:nvPr>
        </p:nvSpPr>
        <p:spPr bwMode="auto">
          <a:xfrm>
            <a:off x="379412" y="1828800"/>
            <a:ext cx="10934700" cy="4572000"/>
          </a:xfrm>
          <a:prstGeom prst="rect">
            <a:avLst/>
          </a:prstGeom>
          <a:noFill/>
          <a:ln w="12700">
            <a:noFill/>
            <a:miter lim="800000"/>
            <a:headEnd/>
            <a:tailEnd/>
          </a:ln>
        </p:spPr>
        <p:txBody>
          <a:bodyPr lIns="90488" tIns="44450" rIns="90488" bIns="44450">
            <a:normAutofit/>
          </a:bodyPr>
          <a:lstStyle/>
          <a:p>
            <a:pPr marL="45720" indent="0">
              <a:buNone/>
            </a:pPr>
            <a:r>
              <a:rPr lang="en-US" sz="3600" b="1" i="1" dirty="0">
                <a:solidFill>
                  <a:srgbClr val="FF0000"/>
                </a:solidFill>
                <a:latin typeface="Calibri Light" panose="020F0302020204030204" pitchFamily="34" charset="0"/>
              </a:rPr>
              <a:t>Section II (A) (2), Substantive Standards</a:t>
            </a:r>
            <a:endParaRPr lang="en-US" sz="3600" i="1" dirty="0">
              <a:solidFill>
                <a:srgbClr val="FF0000"/>
              </a:solidFill>
              <a:latin typeface="Calibri Light" panose="020F0302020204030204" pitchFamily="34" charset="0"/>
            </a:endParaRPr>
          </a:p>
          <a:p>
            <a:pPr marL="342900" indent="-342900">
              <a:buFont typeface="Arial" panose="020B0604020202020204" pitchFamily="34" charset="0"/>
              <a:buChar char="•"/>
            </a:pPr>
            <a:r>
              <a:rPr lang="en-US" dirty="0">
                <a:latin typeface="Gill Sans MT" panose="020B0502020104020203" pitchFamily="34" charset="0"/>
              </a:rPr>
              <a:t>Explain how the curriculum is consistent with the mission of the school and the school’s goals and objectives</a:t>
            </a:r>
          </a:p>
          <a:p>
            <a:pPr marL="1085850" lvl="1" indent="-342900">
              <a:buFont typeface="Arial" panose="020B0604020202020204" pitchFamily="34" charset="0"/>
              <a:buChar char="•"/>
            </a:pPr>
            <a:endParaRPr lang="en-US" sz="1600" dirty="0">
              <a:latin typeface="Gill Sans MT" panose="020B0502020104020203" pitchFamily="34" charset="0"/>
            </a:endParaRPr>
          </a:p>
          <a:p>
            <a:pPr lvl="1"/>
            <a:r>
              <a:rPr lang="en-US" sz="2400" dirty="0">
                <a:latin typeface="Gill Sans MT" panose="020B0502020104020203" pitchFamily="34" charset="0"/>
              </a:rPr>
              <a:t>Does the proposed program align with the school’s mission and goals?</a:t>
            </a:r>
          </a:p>
          <a:p>
            <a:pPr lvl="1"/>
            <a:r>
              <a:rPr lang="en-US" sz="2400" dirty="0">
                <a:latin typeface="Gill Sans MT" panose="020B0502020104020203" pitchFamily="34" charset="0"/>
              </a:rPr>
              <a:t>How is the proposed program consistent with the mission?</a:t>
            </a:r>
          </a:p>
          <a:p>
            <a:pPr lvl="1"/>
            <a:r>
              <a:rPr lang="en-US" sz="2400" dirty="0">
                <a:latin typeface="Gill Sans MT" panose="020B0502020104020203" pitchFamily="34" charset="0"/>
              </a:rPr>
              <a:t>How will the proposed program be included in IAIP measurements?</a:t>
            </a:r>
          </a:p>
          <a:p>
            <a:pPr lvl="1"/>
            <a:r>
              <a:rPr lang="en-US" sz="2400" dirty="0">
                <a:latin typeface="Gill Sans MT" panose="020B0502020104020203" pitchFamily="34" charset="0"/>
              </a:rPr>
              <a:t>Short term vs. long term planning</a:t>
            </a:r>
          </a:p>
        </p:txBody>
      </p:sp>
      <p:sp>
        <p:nvSpPr>
          <p:cNvPr id="4" name="Rectangle 3"/>
          <p:cNvSpPr/>
          <p:nvPr/>
        </p:nvSpPr>
        <p:spPr>
          <a:xfrm>
            <a:off x="455613" y="1083576"/>
            <a:ext cx="11353799" cy="646331"/>
          </a:xfrm>
          <a:prstGeom prst="rect">
            <a:avLst/>
          </a:prstGeom>
        </p:spPr>
        <p:txBody>
          <a:bodyPr wrap="square">
            <a:spAutoFit/>
          </a:bodyPr>
          <a:lstStyle/>
          <a:p>
            <a:r>
              <a:rPr lang="en-US" sz="3600" b="1" dirty="0">
                <a:solidFill>
                  <a:srgbClr val="0070C0"/>
                </a:solidFill>
                <a:latin typeface="Calibri Light" panose="020F0302020204030204" pitchFamily="34" charset="0"/>
              </a:rPr>
              <a:t>Planning a New Degree-Consider the Standards</a:t>
            </a:r>
          </a:p>
        </p:txBody>
      </p:sp>
    </p:spTree>
    <p:extLst>
      <p:ext uri="{BB962C8B-B14F-4D97-AF65-F5344CB8AC3E}">
        <p14:creationId xmlns:p14="http://schemas.microsoft.com/office/powerpoint/2010/main" val="41149140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idx="1"/>
          </p:nvPr>
        </p:nvSpPr>
        <p:spPr bwMode="auto">
          <a:xfrm>
            <a:off x="379412" y="1828800"/>
            <a:ext cx="10934700" cy="4572000"/>
          </a:xfrm>
          <a:prstGeom prst="rect">
            <a:avLst/>
          </a:prstGeom>
          <a:noFill/>
          <a:ln w="12700">
            <a:noFill/>
            <a:miter lim="800000"/>
            <a:headEnd/>
            <a:tailEnd/>
          </a:ln>
        </p:spPr>
        <p:txBody>
          <a:bodyPr lIns="90488" tIns="44450" rIns="90488" bIns="44450">
            <a:normAutofit/>
          </a:bodyPr>
          <a:lstStyle/>
          <a:p>
            <a:pPr marL="45720" indent="0">
              <a:buNone/>
            </a:pPr>
            <a:r>
              <a:rPr lang="en-US" sz="3600" b="1" i="1" dirty="0">
                <a:solidFill>
                  <a:srgbClr val="FF0000"/>
                </a:solidFill>
                <a:latin typeface="Calibri Light" panose="020F0302020204030204" pitchFamily="34" charset="0"/>
              </a:rPr>
              <a:t>Section II (A) (2), Substantive Standards</a:t>
            </a:r>
            <a:endParaRPr lang="en-US" sz="3600" i="1" dirty="0">
              <a:solidFill>
                <a:srgbClr val="FF0000"/>
              </a:solidFill>
              <a:latin typeface="Calibri Light" panose="020F0302020204030204" pitchFamily="34" charset="0"/>
            </a:endParaRPr>
          </a:p>
          <a:p>
            <a:pPr marL="342900" indent="-342900">
              <a:buFont typeface="Arial" panose="020B0604020202020204" pitchFamily="34" charset="0"/>
              <a:buChar char="•"/>
            </a:pPr>
            <a:r>
              <a:rPr lang="en-US" dirty="0">
                <a:latin typeface="Gill Sans MT" panose="020B0502020104020203" pitchFamily="34" charset="0"/>
              </a:rPr>
              <a:t>Provide a detailed justification as to how completing this degree would benefit students</a:t>
            </a:r>
          </a:p>
          <a:p>
            <a:pPr lvl="1"/>
            <a:r>
              <a:rPr lang="en-US" sz="2400" dirty="0">
                <a:latin typeface="Gill Sans MT" panose="020B0502020104020203" pitchFamily="34" charset="0"/>
              </a:rPr>
              <a:t>If this program is currently offered at the certificate level, how does a degree enhance the student’s ability for employment?</a:t>
            </a:r>
          </a:p>
          <a:p>
            <a:pPr lvl="1"/>
            <a:r>
              <a:rPr lang="en-US" sz="2400" dirty="0">
                <a:latin typeface="Gill Sans MT" panose="020B0502020104020203" pitchFamily="34" charset="0"/>
              </a:rPr>
              <a:t>What’s the difference between the same or similar program (certificate vs. degree)</a:t>
            </a:r>
          </a:p>
          <a:p>
            <a:pPr lvl="1"/>
            <a:r>
              <a:rPr lang="en-US" sz="2400" dirty="0">
                <a:latin typeface="Gill Sans MT" panose="020B0502020104020203" pitchFamily="34" charset="0"/>
              </a:rPr>
              <a:t>How does completing a degree impact gainful employment?</a:t>
            </a:r>
          </a:p>
          <a:p>
            <a:pPr lvl="1"/>
            <a:r>
              <a:rPr lang="en-US" sz="2400" dirty="0">
                <a:latin typeface="Gill Sans MT" panose="020B0502020104020203" pitchFamily="34" charset="0"/>
              </a:rPr>
              <a:t>Consider the ratio of the cost for the program vs. entry level salary</a:t>
            </a:r>
          </a:p>
          <a:p>
            <a:pPr lvl="1"/>
            <a:endParaRPr lang="en-US" sz="2000" dirty="0">
              <a:latin typeface="Gill Sans MT" panose="020B0502020104020203" pitchFamily="34" charset="0"/>
            </a:endParaRPr>
          </a:p>
        </p:txBody>
      </p:sp>
      <p:sp>
        <p:nvSpPr>
          <p:cNvPr id="4" name="Rectangle 3"/>
          <p:cNvSpPr/>
          <p:nvPr/>
        </p:nvSpPr>
        <p:spPr>
          <a:xfrm>
            <a:off x="455613" y="1083576"/>
            <a:ext cx="11353799" cy="646331"/>
          </a:xfrm>
          <a:prstGeom prst="rect">
            <a:avLst/>
          </a:prstGeom>
        </p:spPr>
        <p:txBody>
          <a:bodyPr wrap="square">
            <a:spAutoFit/>
          </a:bodyPr>
          <a:lstStyle/>
          <a:p>
            <a:r>
              <a:rPr lang="en-US" sz="3600" b="1" dirty="0">
                <a:solidFill>
                  <a:srgbClr val="0070C0"/>
                </a:solidFill>
                <a:latin typeface="Calibri Light" panose="020F0302020204030204" pitchFamily="34" charset="0"/>
              </a:rPr>
              <a:t>Planning a New Degree-Consider the Standards</a:t>
            </a:r>
          </a:p>
        </p:txBody>
      </p:sp>
    </p:spTree>
    <p:extLst>
      <p:ext uri="{BB962C8B-B14F-4D97-AF65-F5344CB8AC3E}">
        <p14:creationId xmlns:p14="http://schemas.microsoft.com/office/powerpoint/2010/main" val="40295464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340286947"/>
              </p:ext>
            </p:extLst>
          </p:nvPr>
        </p:nvGraphicFramePr>
        <p:xfrm>
          <a:off x="836612" y="381000"/>
          <a:ext cx="10439399" cy="3916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684212" y="3810000"/>
            <a:ext cx="10439400" cy="2677656"/>
          </a:xfrm>
          <a:prstGeom prst="rect">
            <a:avLst/>
          </a:prstGeom>
          <a:noFill/>
        </p:spPr>
        <p:txBody>
          <a:bodyPr wrap="square" rtlCol="0">
            <a:spAutoFit/>
          </a:bodyPr>
          <a:lstStyle/>
          <a:p>
            <a:r>
              <a:rPr lang="en-US" sz="2400" dirty="0"/>
              <a:t>Planning can NOT occur in an administrative vacuum.  Involve the people at your school.  Take the application questions and consider writing them into interrogatives.  </a:t>
            </a:r>
          </a:p>
          <a:p>
            <a:endParaRPr lang="en-US" sz="2400" dirty="0"/>
          </a:p>
          <a:p>
            <a:r>
              <a:rPr lang="en-US" sz="2400" dirty="0"/>
              <a:t>Example: Describe how the school……</a:t>
            </a:r>
          </a:p>
          <a:p>
            <a:endParaRPr lang="en-US" sz="2400" dirty="0"/>
          </a:p>
          <a:p>
            <a:r>
              <a:rPr lang="en-US" sz="2400" dirty="0"/>
              <a:t>How do we prove that we can…….</a:t>
            </a:r>
          </a:p>
        </p:txBody>
      </p:sp>
    </p:spTree>
    <p:extLst>
      <p:ext uri="{BB962C8B-B14F-4D97-AF65-F5344CB8AC3E}">
        <p14:creationId xmlns:p14="http://schemas.microsoft.com/office/powerpoint/2010/main" val="30643211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idx="1"/>
          </p:nvPr>
        </p:nvSpPr>
        <p:spPr bwMode="auto">
          <a:xfrm>
            <a:off x="379412" y="1828800"/>
            <a:ext cx="10934700" cy="4572000"/>
          </a:xfrm>
          <a:prstGeom prst="rect">
            <a:avLst/>
          </a:prstGeom>
          <a:noFill/>
          <a:ln w="12700">
            <a:noFill/>
            <a:miter lim="800000"/>
            <a:headEnd/>
            <a:tailEnd/>
          </a:ln>
        </p:spPr>
        <p:txBody>
          <a:bodyPr lIns="90488" tIns="44450" rIns="90488" bIns="44450">
            <a:normAutofit fontScale="92500" lnSpcReduction="10000"/>
          </a:bodyPr>
          <a:lstStyle/>
          <a:p>
            <a:pPr marL="45720" indent="0">
              <a:buNone/>
            </a:pPr>
            <a:r>
              <a:rPr lang="en-US" sz="3600" b="1" i="1" dirty="0">
                <a:solidFill>
                  <a:srgbClr val="FF0000"/>
                </a:solidFill>
                <a:latin typeface="Calibri Light" panose="020F0302020204030204" pitchFamily="34" charset="0"/>
              </a:rPr>
              <a:t>Section II (A) (2), Substantive Standards</a:t>
            </a:r>
            <a:endParaRPr lang="en-US" sz="3600" i="1" dirty="0">
              <a:solidFill>
                <a:srgbClr val="FF0000"/>
              </a:solidFill>
              <a:latin typeface="Calibri Light" panose="020F0302020204030204" pitchFamily="34" charset="0"/>
            </a:endParaRPr>
          </a:p>
          <a:p>
            <a:pPr marL="342900" indent="-342900">
              <a:buFont typeface="Arial" panose="020B0604020202020204" pitchFamily="34" charset="0"/>
              <a:buChar char="•"/>
            </a:pPr>
            <a:r>
              <a:rPr lang="en-US" dirty="0">
                <a:latin typeface="Gill Sans MT" panose="020B0502020104020203" pitchFamily="34" charset="0"/>
              </a:rPr>
              <a:t>Provide a detailed narrative regarding the school’s:</a:t>
            </a:r>
          </a:p>
          <a:p>
            <a:pPr marL="1085850" lvl="1" indent="-342900">
              <a:buFont typeface="Arial" panose="020B0604020202020204" pitchFamily="34" charset="0"/>
              <a:buChar char="•"/>
            </a:pPr>
            <a:r>
              <a:rPr lang="en-US" sz="3200" dirty="0">
                <a:solidFill>
                  <a:srgbClr val="0070C0"/>
                </a:solidFill>
                <a:latin typeface="Gill Sans MT" panose="020B0502020104020203" pitchFamily="34" charset="0"/>
              </a:rPr>
              <a:t>Assessment of Program Viability</a:t>
            </a:r>
          </a:p>
          <a:p>
            <a:pPr marL="1085850" lvl="1" indent="-342900">
              <a:buFont typeface="Arial" panose="020B0604020202020204" pitchFamily="34" charset="0"/>
              <a:buChar char="•"/>
            </a:pPr>
            <a:r>
              <a:rPr lang="en-US" sz="3200" dirty="0">
                <a:solidFill>
                  <a:srgbClr val="0070C0"/>
                </a:solidFill>
                <a:latin typeface="Gill Sans MT" panose="020B0502020104020203" pitchFamily="34" charset="0"/>
              </a:rPr>
              <a:t>How the Program Meets the Needs of Students and Employees</a:t>
            </a:r>
          </a:p>
          <a:p>
            <a:pPr marL="1085850" lvl="1" indent="-342900">
              <a:buFont typeface="Arial" panose="020B0604020202020204" pitchFamily="34" charset="0"/>
              <a:buChar char="•"/>
            </a:pPr>
            <a:r>
              <a:rPr lang="en-US" sz="3200" dirty="0">
                <a:solidFill>
                  <a:srgbClr val="0070C0"/>
                </a:solidFill>
                <a:latin typeface="Gill Sans MT" panose="020B0502020104020203" pitchFamily="34" charset="0"/>
              </a:rPr>
              <a:t>Local Employment Outlook</a:t>
            </a:r>
          </a:p>
          <a:p>
            <a:pPr marL="1085850" lvl="1" indent="-342900">
              <a:buFont typeface="Arial" panose="020B0604020202020204" pitchFamily="34" charset="0"/>
              <a:buChar char="•"/>
            </a:pPr>
            <a:r>
              <a:rPr lang="en-US" sz="3200" dirty="0">
                <a:solidFill>
                  <a:srgbClr val="0070C0"/>
                </a:solidFill>
                <a:latin typeface="Gill Sans MT" panose="020B0502020104020203" pitchFamily="34" charset="0"/>
              </a:rPr>
              <a:t>The Need for Training</a:t>
            </a:r>
          </a:p>
          <a:p>
            <a:pPr marL="1085850" lvl="1" indent="-342900">
              <a:buFont typeface="Arial" panose="020B0604020202020204" pitchFamily="34" charset="0"/>
              <a:buChar char="•"/>
            </a:pPr>
            <a:r>
              <a:rPr lang="en-US" sz="3200" dirty="0">
                <a:solidFill>
                  <a:srgbClr val="0070C0"/>
                </a:solidFill>
                <a:latin typeface="Gill Sans MT" panose="020B0502020104020203" pitchFamily="34" charset="0"/>
              </a:rPr>
              <a:t>Socioeconomic Factors in the Area that may Affect the Proposed Program’s Outcomes</a:t>
            </a:r>
          </a:p>
          <a:p>
            <a:pPr lvl="1"/>
            <a:endParaRPr lang="en-US" sz="2000" dirty="0">
              <a:latin typeface="Gill Sans MT" panose="020B0502020104020203" pitchFamily="34" charset="0"/>
            </a:endParaRPr>
          </a:p>
        </p:txBody>
      </p:sp>
      <p:sp>
        <p:nvSpPr>
          <p:cNvPr id="4" name="Rectangle 3"/>
          <p:cNvSpPr/>
          <p:nvPr/>
        </p:nvSpPr>
        <p:spPr>
          <a:xfrm>
            <a:off x="455613" y="1083576"/>
            <a:ext cx="11353799" cy="646331"/>
          </a:xfrm>
          <a:prstGeom prst="rect">
            <a:avLst/>
          </a:prstGeom>
        </p:spPr>
        <p:txBody>
          <a:bodyPr wrap="square">
            <a:spAutoFit/>
          </a:bodyPr>
          <a:lstStyle/>
          <a:p>
            <a:r>
              <a:rPr lang="en-US" sz="3600" b="1" dirty="0">
                <a:solidFill>
                  <a:srgbClr val="0070C0"/>
                </a:solidFill>
                <a:latin typeface="Calibri Light" panose="020F0302020204030204" pitchFamily="34" charset="0"/>
              </a:rPr>
              <a:t>Planning a New Degree-Consider the Standards</a:t>
            </a:r>
          </a:p>
        </p:txBody>
      </p:sp>
    </p:spTree>
    <p:extLst>
      <p:ext uri="{BB962C8B-B14F-4D97-AF65-F5344CB8AC3E}">
        <p14:creationId xmlns:p14="http://schemas.microsoft.com/office/powerpoint/2010/main" val="13722752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idx="1"/>
          </p:nvPr>
        </p:nvSpPr>
        <p:spPr bwMode="auto">
          <a:xfrm>
            <a:off x="454025" y="1828800"/>
            <a:ext cx="10934700" cy="4648200"/>
          </a:xfrm>
          <a:prstGeom prst="rect">
            <a:avLst/>
          </a:prstGeom>
          <a:noFill/>
          <a:ln w="12700">
            <a:noFill/>
            <a:miter lim="800000"/>
            <a:headEnd/>
            <a:tailEnd/>
          </a:ln>
        </p:spPr>
        <p:txBody>
          <a:bodyPr lIns="90488" tIns="44450" rIns="90488" bIns="44450">
            <a:normAutofit/>
          </a:bodyPr>
          <a:lstStyle/>
          <a:p>
            <a:pPr marL="342900" indent="-342900">
              <a:buFont typeface="Arial" panose="020B0604020202020204" pitchFamily="34" charset="0"/>
              <a:buChar char="•"/>
            </a:pPr>
            <a:r>
              <a:rPr lang="en-US" sz="2600" dirty="0">
                <a:latin typeface="Gill Sans MT" panose="020B0502020104020203" pitchFamily="34" charset="0"/>
              </a:rPr>
              <a:t>Assessment of Program Viability</a:t>
            </a:r>
          </a:p>
          <a:p>
            <a:pPr marL="342900" indent="-342900">
              <a:buFont typeface="Arial" panose="020B0604020202020204" pitchFamily="34" charset="0"/>
              <a:buChar char="•"/>
            </a:pPr>
            <a:endParaRPr lang="en-US" sz="2000" dirty="0">
              <a:latin typeface="Gill Sans MT" panose="020B0502020104020203" pitchFamily="34" charset="0"/>
            </a:endParaRPr>
          </a:p>
        </p:txBody>
      </p:sp>
      <p:sp>
        <p:nvSpPr>
          <p:cNvPr id="4" name="Rectangle 3"/>
          <p:cNvSpPr/>
          <p:nvPr/>
        </p:nvSpPr>
        <p:spPr>
          <a:xfrm>
            <a:off x="462864" y="809857"/>
            <a:ext cx="10591799" cy="646331"/>
          </a:xfrm>
          <a:prstGeom prst="rect">
            <a:avLst/>
          </a:prstGeom>
        </p:spPr>
        <p:txBody>
          <a:bodyPr wrap="square">
            <a:spAutoFit/>
          </a:bodyPr>
          <a:lstStyle/>
          <a:p>
            <a:r>
              <a:rPr lang="en-US" sz="3600" b="1" dirty="0">
                <a:solidFill>
                  <a:srgbClr val="0070C0"/>
                </a:solidFill>
                <a:latin typeface="Calibri Light" panose="020F0302020204030204" pitchFamily="34" charset="0"/>
              </a:rPr>
              <a:t>Justification of the Proposed Degree Program</a:t>
            </a:r>
          </a:p>
        </p:txBody>
      </p:sp>
      <p:graphicFrame>
        <p:nvGraphicFramePr>
          <p:cNvPr id="2" name="Diagram 1"/>
          <p:cNvGraphicFramePr/>
          <p:nvPr>
            <p:extLst>
              <p:ext uri="{D42A27DB-BD31-4B8C-83A1-F6EECF244321}">
                <p14:modId xmlns:p14="http://schemas.microsoft.com/office/powerpoint/2010/main" val="433733300"/>
              </p:ext>
            </p:extLst>
          </p:nvPr>
        </p:nvGraphicFramePr>
        <p:xfrm>
          <a:off x="4193178" y="1456188"/>
          <a:ext cx="8025341" cy="5229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62864" y="2667000"/>
            <a:ext cx="5098148" cy="2677656"/>
          </a:xfrm>
          <a:prstGeom prst="rect">
            <a:avLst/>
          </a:prstGeom>
          <a:noFill/>
        </p:spPr>
        <p:txBody>
          <a:bodyPr wrap="square" rtlCol="0">
            <a:spAutoFit/>
          </a:bodyPr>
          <a:lstStyle/>
          <a:p>
            <a:r>
              <a:rPr lang="en-US" sz="2400" dirty="0"/>
              <a:t>Fight the temptation to take existing courses “as is” from a diploma program and reuse them in original form.  </a:t>
            </a:r>
          </a:p>
          <a:p>
            <a:endParaRPr lang="en-US" sz="2400" dirty="0"/>
          </a:p>
          <a:p>
            <a:r>
              <a:rPr lang="en-US" sz="2400" dirty="0"/>
              <a:t>The question here becomes: Why does a student need to take the same course in a degree program?</a:t>
            </a:r>
          </a:p>
        </p:txBody>
      </p:sp>
    </p:spTree>
    <p:extLst>
      <p:ext uri="{BB962C8B-B14F-4D97-AF65-F5344CB8AC3E}">
        <p14:creationId xmlns:p14="http://schemas.microsoft.com/office/powerpoint/2010/main" val="18002139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0E1DFAE-A563-49ED-B827-D954CB21C6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1788</Words>
  <Application>Microsoft Office PowerPoint</Application>
  <PresentationFormat>Custom</PresentationFormat>
  <Paragraphs>293</Paragraphs>
  <Slides>35</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Calibri Light</vt:lpstr>
      <vt:lpstr>Gill Sans MT</vt:lpstr>
      <vt:lpstr>Palatino Linotype</vt:lpstr>
      <vt:lpstr>Segoe UI</vt:lpstr>
      <vt:lpstr>Wingdings</vt:lpstr>
      <vt:lpstr>Custom Design</vt:lpstr>
      <vt:lpstr>Demonstrating Program Viability and Sound Success Strategies for Degree Granting Institutions May 3, 2017 </vt:lpstr>
      <vt:lpstr>  Presented on behalf of the Program Review Committee Dr. Julie Basler  ACCSC School Commissioner Chair of Program Review Committee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it All Comes Together</vt:lpstr>
      <vt:lpstr>Logical Timeline</vt:lpstr>
      <vt:lpstr>Actions</vt:lpstr>
      <vt:lpstr>PowerPoint Presentation</vt:lpstr>
      <vt:lpstr>Demonstrating Program Viability and Sound Success Strategies for Degree Granting Institutions May 3, 2017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2014-10-03T15:18:41Z</dcterms:created>
  <dcterms:modified xsi:type="dcterms:W3CDTF">2017-05-03T16:42:30Z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TC034606639991</vt:lpwstr>
  </property>
</Properties>
</file>